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fntdata" ContentType="application/x-fontdata"/>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slideLayouts/slideLayout12.xml" ContentType="application/vnd.openxmlformats-officedocument.presentationml.slideLayout+xml"/>
  <Override PartName="/ppt/notesSlides/notesSlide5.xml" ContentType="application/vnd.openxmlformats-officedocument.presentationml.notesSlide+xml"/>
  <Override PartName="/ppt/notesSlides/notesSlide15.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17.xml" ContentType="application/vnd.openxmlformats-officedocument.presentationml.notesSlide+xml"/>
  <Override PartName="/ppt/notesSlides/notesSlide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0.xml" ContentType="application/vnd.openxmlformats-officedocument.presentationml.notesSlide+xml"/>
  <Override PartName="/ppt/notesSlides/notesSlide16.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8.xml" ContentType="application/vnd.openxmlformats-officedocument.presentationml.notesSlide+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3.xml" ContentType="application/vnd.openxmlformats-officedocument.presentationml.tag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docProps/custom.xml" ContentType="application/vnd.openxmlformats-officedocument.custom-properties+xml"/>
  <Override PartName="/ppt/tags/tag15.xml" ContentType="application/vnd.openxmlformats-officedocument.presentationml.tags+xml"/>
  <Override PartName="/ppt/tags/tag8.xml" ContentType="application/vnd.openxmlformats-officedocument.presentationml.tags+xml"/>
  <Override PartName="/ppt/tags/tag5.xml" ContentType="application/vnd.openxmlformats-officedocument.presentationml.tags+xml"/>
  <Override PartName="/ppt/tags/tag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9.xml" ContentType="application/vnd.openxmlformats-officedocument.presentationml.tags+xml"/>
  <Override PartName="/ppt/tags/tag16.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7.xml" ContentType="application/vnd.openxmlformats-officedocument.presentationml.tags+xml"/>
  <Override PartName="/ppt/tags/tag17.xml" ContentType="application/vnd.openxmlformats-officedocument.presentationml.tags+xml"/>
  <Override PartName="/ppt/tags/tag1.xml" ContentType="application/vnd.openxmlformats-officedocument.presentationml.tags+xml"/>
  <Override PartName="/ppt/tags/tag6.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ppt/tags/tag12.xml" ContentType="application/vnd.openxmlformats-officedocument.presentationml.tag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2"/>
  </p:notesMasterIdLst>
  <p:sldIdLst>
    <p:sldId id="256" r:id="rId5"/>
    <p:sldId id="257" r:id="rId6"/>
    <p:sldId id="258" r:id="rId7"/>
    <p:sldId id="259" r:id="rId8"/>
    <p:sldId id="260" r:id="rId9"/>
    <p:sldId id="261" r:id="rId10"/>
    <p:sldId id="262" r:id="rId11"/>
    <p:sldId id="263" r:id="rId12"/>
    <p:sldId id="273" r:id="rId13"/>
    <p:sldId id="265" r:id="rId14"/>
    <p:sldId id="266" r:id="rId15"/>
    <p:sldId id="267" r:id="rId16"/>
    <p:sldId id="268" r:id="rId17"/>
    <p:sldId id="269" r:id="rId18"/>
    <p:sldId id="274" r:id="rId19"/>
    <p:sldId id="275" r:id="rId20"/>
    <p:sldId id="276" r:id="rId21"/>
  </p:sldIdLst>
  <p:sldSz cx="6858000" cy="9144000" type="screen4x3"/>
  <p:notesSz cx="9144000" cy="6858000"/>
  <p:embeddedFontLst>
    <p:embeddedFont>
      <p:font typeface="Noto Sans CJK TC" panose="020B0604020202020204" charset="-128"/>
      <p:regular r:id="rId23"/>
    </p:embeddedFont>
    <p:embeddedFont>
      <p:font typeface="Calibri" panose="020F0502020204030204" pitchFamily="34" charset="0"/>
      <p:regular r:id="rId24"/>
      <p:bold r:id="rId25"/>
      <p:italic r:id="rId26"/>
      <p:boldItalic r:id="rId27"/>
    </p:embeddedFont>
    <p:embeddedFont>
      <p:font typeface="Montserrat" panose="02000505000000020004" pitchFamily="2" charset="0"/>
      <p:regular r:id="rId28"/>
      <p:bold r:id="rId29"/>
      <p:italic r:id="rId30"/>
      <p:boldItalic r:id="rId31"/>
    </p:embeddedFont>
    <p:embeddedFont>
      <p:font typeface="Open Sans" panose="020B0606030504020204" pitchFamily="34" charset="0"/>
      <p:regular r:id="rId32"/>
      <p:bold r:id="rId33"/>
      <p:italic r:id="rId34"/>
      <p:boldItalic r:id="rId35"/>
    </p:embeddedFont>
  </p:embeddedFontLst>
  <p:custDataLst>
    <p:tags r:id="rId3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smin Swanson" initials="" lastIdx="2" clrIdx="0"/>
  <p:cmAuthor id="7" name="Rachel" initials="R" lastIdx="16" clrIdx="7">
    <p:extLst>
      <p:ext uri="{19B8F6BF-5375-455C-9EA6-DF929625EA0E}">
        <p15:presenceInfo xmlns:p15="http://schemas.microsoft.com/office/powerpoint/2012/main" userId="S::rboss@pa.gov::b695d592-5034-4490-8f6a-6fdc2d5066e0" providerId="AD"/>
      </p:ext>
    </p:extLst>
  </p:cmAuthor>
  <p:cmAuthor id="1" name="Whitney Quesenbery" initials="" lastIdx="4" clrIdx="1"/>
  <p:cmAuthor id="8" name="Kotula, Kathleen" initials="KK" lastIdx="8" clrIdx="8">
    <p:extLst>
      <p:ext uri="{19B8F6BF-5375-455C-9EA6-DF929625EA0E}">
        <p15:presenceInfo xmlns:p15="http://schemas.microsoft.com/office/powerpoint/2012/main" userId="S::kkotula@pa.gov::70d20a62-bcbb-455a-936c-ec7c83236fea" providerId="AD"/>
      </p:ext>
    </p:extLst>
  </p:cmAuthor>
  <p:cmAuthor id="2" name="Sean Johnson" initials="" lastIdx="3" clrIdx="2"/>
  <p:cmAuthor id="9" name="Tiffany Lawson" initials="TL" lastIdx="2" clrIdx="9">
    <p:extLst>
      <p:ext uri="{19B8F6BF-5375-455C-9EA6-DF929625EA0E}">
        <p15:presenceInfo xmlns:p15="http://schemas.microsoft.com/office/powerpoint/2012/main" userId="Tiffany Lawson" providerId="None"/>
      </p:ext>
    </p:extLst>
  </p:cmAuthor>
  <p:cmAuthor id="3" name="Lawson, Tiffany" initials="LT" lastIdx="23" clrIdx="3">
    <p:extLst>
      <p:ext uri="{19B8F6BF-5375-455C-9EA6-DF929625EA0E}">
        <p15:presenceInfo xmlns:p15="http://schemas.microsoft.com/office/powerpoint/2012/main" userId="Lawson, Tiffany" providerId="None"/>
      </p:ext>
    </p:extLst>
  </p:cmAuthor>
  <p:cmAuthor id="4" name="Yabut, Danilo" initials="YD" lastIdx="12" clrIdx="4">
    <p:extLst>
      <p:ext uri="{19B8F6BF-5375-455C-9EA6-DF929625EA0E}">
        <p15:presenceInfo xmlns:p15="http://schemas.microsoft.com/office/powerpoint/2012/main" userId="Yabut, Danilo" providerId="None"/>
      </p:ext>
    </p:extLst>
  </p:cmAuthor>
  <p:cmAuthor id="5" name="Datesman, Breanna" initials="DB" lastIdx="2" clrIdx="5">
    <p:extLst>
      <p:ext uri="{19B8F6BF-5375-455C-9EA6-DF929625EA0E}">
        <p15:presenceInfo xmlns:p15="http://schemas.microsoft.com/office/powerpoint/2012/main" userId="Datesman, Breanna" providerId="None"/>
      </p:ext>
    </p:extLst>
  </p:cmAuthor>
  <p:cmAuthor id="6" name="Lyon, Ellen" initials="LE" lastIdx="5" clrIdx="6">
    <p:extLst>
      <p:ext uri="{19B8F6BF-5375-455C-9EA6-DF929625EA0E}">
        <p15:presenceInfo xmlns:p15="http://schemas.microsoft.com/office/powerpoint/2012/main" userId="Lyon, Ell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61"/>
    <p:restoredTop sz="94663"/>
  </p:normalViewPr>
  <p:slideViewPr>
    <p:cSldViewPr>
      <p:cViewPr varScale="1">
        <p:scale>
          <a:sx n="81" d="100"/>
          <a:sy n="81" d="100"/>
        </p:scale>
        <p:origin x="2952" y="108"/>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12.fntdata"/><Relationship Id="rId42" Type="http://schemas.openxmlformats.org/officeDocument/2006/relationships/customXml" Target="../customXml/item4.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409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703638" y="857250"/>
            <a:ext cx="1736725"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a:spLocks noGrp="1" noRot="1" noChangeAspect="1"/>
          </p:cNvSpPr>
          <p:nvPr>
            <p:ph type="sldImg" idx="2"/>
          </p:nvPr>
        </p:nvSpPr>
        <p:spPr>
          <a:xfrm>
            <a:off x="3703638" y="857250"/>
            <a:ext cx="1736725"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1: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 name="Google Shape;54;p1: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90859b4b1a_0_0: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g90859b4b1a_0_0:notes"/>
          <p:cNvSpPr>
            <a:spLocks noGrp="1" noRot="1" noChangeAspect="1"/>
          </p:cNvSpPr>
          <p:nvPr>
            <p:ph type="sldImg" idx="2"/>
          </p:nvPr>
        </p:nvSpPr>
        <p:spPr>
          <a:xfrm>
            <a:off x="3703638" y="857250"/>
            <a:ext cx="1736725"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7: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7:notes"/>
          <p:cNvSpPr>
            <a:spLocks noGrp="1" noRot="1" noChangeAspect="1"/>
          </p:cNvSpPr>
          <p:nvPr>
            <p:ph type="sldImg" idx="2"/>
          </p:nvPr>
        </p:nvSpPr>
        <p:spPr>
          <a:xfrm>
            <a:off x="3703638" y="857250"/>
            <a:ext cx="1736725"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8fc45f3f6c_0_90: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g8fc45f3f6c_0_90:notes"/>
          <p:cNvSpPr>
            <a:spLocks noGrp="1" noRot="1" noChangeAspect="1"/>
          </p:cNvSpPr>
          <p:nvPr>
            <p:ph type="sldImg" idx="2"/>
          </p:nvPr>
        </p:nvSpPr>
        <p:spPr>
          <a:xfrm>
            <a:off x="3703638" y="857250"/>
            <a:ext cx="1736725"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8fc45f3f6c_0_141: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g8fc45f3f6c_0_141:notes"/>
          <p:cNvSpPr>
            <a:spLocks noGrp="1" noRot="1" noChangeAspect="1"/>
          </p:cNvSpPr>
          <p:nvPr>
            <p:ph type="sldImg" idx="2"/>
          </p:nvPr>
        </p:nvSpPr>
        <p:spPr>
          <a:xfrm>
            <a:off x="3703638" y="857250"/>
            <a:ext cx="1736725"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902ff70634_2_86: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g902ff70634_2_86:notes"/>
          <p:cNvSpPr>
            <a:spLocks noGrp="1" noRot="1" noChangeAspect="1"/>
          </p:cNvSpPr>
          <p:nvPr>
            <p:ph type="sldImg" idx="2"/>
          </p:nvPr>
        </p:nvSpPr>
        <p:spPr>
          <a:xfrm>
            <a:off x="3703638" y="857250"/>
            <a:ext cx="1736725"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902ff70634_2_3: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g902ff70634_2_3:notes"/>
          <p:cNvSpPr>
            <a:spLocks noGrp="1" noRot="1" noChangeAspect="1"/>
          </p:cNvSpPr>
          <p:nvPr>
            <p:ph type="sldImg" idx="2"/>
          </p:nvPr>
        </p:nvSpPr>
        <p:spPr>
          <a:xfrm>
            <a:off x="3703638" y="857250"/>
            <a:ext cx="1736725"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084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902ff70634_2_17: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g902ff70634_2_17:notes"/>
          <p:cNvSpPr>
            <a:spLocks noGrp="1" noRot="1" noChangeAspect="1"/>
          </p:cNvSpPr>
          <p:nvPr>
            <p:ph type="sldImg" idx="2"/>
          </p:nvPr>
        </p:nvSpPr>
        <p:spPr>
          <a:xfrm>
            <a:off x="3703638" y="857250"/>
            <a:ext cx="1736725"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75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902ff70634_2_23: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g902ff70634_2_23:notes"/>
          <p:cNvSpPr>
            <a:spLocks noGrp="1" noRot="1" noChangeAspect="1"/>
          </p:cNvSpPr>
          <p:nvPr>
            <p:ph type="sldImg" idx="2"/>
          </p:nvPr>
        </p:nvSpPr>
        <p:spPr>
          <a:xfrm>
            <a:off x="3703638" y="857250"/>
            <a:ext cx="1736725"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5662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4" name="Google Shape;64;p2:notes"/>
          <p:cNvSpPr>
            <a:spLocks noGrp="1" noRot="1" noChangeAspect="1"/>
          </p:cNvSpPr>
          <p:nvPr>
            <p:ph type="sldImg" idx="2"/>
          </p:nvPr>
        </p:nvSpPr>
        <p:spPr>
          <a:xfrm>
            <a:off x="3703638" y="857250"/>
            <a:ext cx="1736725"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3:notes"/>
          <p:cNvSpPr>
            <a:spLocks noGrp="1" noRot="1" noChangeAspect="1"/>
          </p:cNvSpPr>
          <p:nvPr>
            <p:ph type="sldImg" idx="2"/>
          </p:nvPr>
        </p:nvSpPr>
        <p:spPr>
          <a:xfrm>
            <a:off x="3703638" y="857250"/>
            <a:ext cx="1736725"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5: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5:notes"/>
          <p:cNvSpPr>
            <a:spLocks noGrp="1" noRot="1" noChangeAspect="1"/>
          </p:cNvSpPr>
          <p:nvPr>
            <p:ph type="sldImg" idx="2"/>
          </p:nvPr>
        </p:nvSpPr>
        <p:spPr>
          <a:xfrm>
            <a:off x="3703638" y="857250"/>
            <a:ext cx="1736725"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8fadcaabeb_1_1: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g8fadcaabeb_1_1:notes"/>
          <p:cNvSpPr>
            <a:spLocks noGrp="1" noRot="1" noChangeAspect="1"/>
          </p:cNvSpPr>
          <p:nvPr>
            <p:ph type="sldImg" idx="2"/>
          </p:nvPr>
        </p:nvSpPr>
        <p:spPr>
          <a:xfrm>
            <a:off x="3703638" y="857250"/>
            <a:ext cx="1736725"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8fadcaabeb_1_20:notes"/>
          <p:cNvSpPr>
            <a:spLocks noGrp="1" noRot="1" noChangeAspect="1"/>
          </p:cNvSpPr>
          <p:nvPr>
            <p:ph type="sldImg" idx="2"/>
          </p:nvPr>
        </p:nvSpPr>
        <p:spPr>
          <a:xfrm>
            <a:off x="3703638" y="857250"/>
            <a:ext cx="1736725"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8fadcaabeb_1_20: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g8fadcaabeb_1_20: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6:notes"/>
          <p:cNvSpPr>
            <a:spLocks noGrp="1" noRot="1" noChangeAspect="1"/>
          </p:cNvSpPr>
          <p:nvPr>
            <p:ph type="sldImg" idx="2"/>
          </p:nvPr>
        </p:nvSpPr>
        <p:spPr>
          <a:xfrm>
            <a:off x="3703638" y="857250"/>
            <a:ext cx="1736725"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91bbea9734_0_20: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g91bbea9734_0_20:notes"/>
          <p:cNvSpPr>
            <a:spLocks noGrp="1" noRot="1" noChangeAspect="1"/>
          </p:cNvSpPr>
          <p:nvPr>
            <p:ph type="sldImg" idx="2"/>
          </p:nvPr>
        </p:nvSpPr>
        <p:spPr>
          <a:xfrm>
            <a:off x="3703638" y="857250"/>
            <a:ext cx="1736725"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3778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fc45f3f6c_0_48: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g8fc45f3f6c_0_48:notes"/>
          <p:cNvSpPr>
            <a:spLocks noGrp="1" noRot="1" noChangeAspect="1"/>
          </p:cNvSpPr>
          <p:nvPr>
            <p:ph type="sldImg" idx="2"/>
          </p:nvPr>
        </p:nvSpPr>
        <p:spPr>
          <a:xfrm>
            <a:off x="3703638" y="857250"/>
            <a:ext cx="1736725"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4803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Pocket guide front page">
  <p:cSld name="2_Pocket guide front page">
    <p:spTree>
      <p:nvGrpSpPr>
        <p:cNvPr id="1" name="Shape 15"/>
        <p:cNvGrpSpPr/>
        <p:nvPr/>
      </p:nvGrpSpPr>
      <p:grpSpPr>
        <a:xfrm>
          <a:off x="0" y="0"/>
          <a:ext cx="0" cy="0"/>
          <a:chOff x="0" y="0"/>
          <a:chExt cx="0" cy="0"/>
        </a:xfrm>
      </p:grpSpPr>
      <p:sp>
        <p:nvSpPr>
          <p:cNvPr id="16" name="Google Shape;16;p2"/>
          <p:cNvSpPr txBox="1"/>
          <p:nvPr/>
        </p:nvSpPr>
        <p:spPr>
          <a:xfrm>
            <a:off x="11582400" y="-994611"/>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17;p2"/>
          <p:cNvSpPr txBox="1"/>
          <p:nvPr/>
        </p:nvSpPr>
        <p:spPr>
          <a:xfrm>
            <a:off x="11582400" y="-994611"/>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 name="Google Shape;18;p2"/>
          <p:cNvSpPr/>
          <p:nvPr/>
        </p:nvSpPr>
        <p:spPr>
          <a:xfrm rot="10800000">
            <a:off x="457199" y="418647"/>
            <a:ext cx="5943600" cy="8229600"/>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9" name="Google Shape;19;p2"/>
          <p:cNvGrpSpPr/>
          <p:nvPr/>
        </p:nvGrpSpPr>
        <p:grpSpPr>
          <a:xfrm rot="10800000">
            <a:off x="609600" y="820177"/>
            <a:ext cx="6086855" cy="8238277"/>
            <a:chOff x="228600" y="152400"/>
            <a:chExt cx="6086855" cy="8238277"/>
          </a:xfrm>
        </p:grpSpPr>
        <p:sp>
          <p:nvSpPr>
            <p:cNvPr id="20" name="Google Shape;20;p2"/>
            <p:cNvSpPr txBox="1"/>
            <p:nvPr/>
          </p:nvSpPr>
          <p:spPr>
            <a:xfrm rot="10800000">
              <a:off x="609600" y="6705600"/>
              <a:ext cx="5705856" cy="1685077"/>
            </a:xfrm>
            <a:prstGeom prst="rect">
              <a:avLst/>
            </a:prstGeom>
            <a:noFill/>
            <a:ln>
              <a:noFill/>
            </a:ln>
          </p:spPr>
          <p:txBody>
            <a:bodyPr spcFirstLastPara="1" wrap="square" lIns="91425" tIns="45700" rIns="91425" bIns="45700" anchor="t" anchorCtr="0">
              <a:noAutofit/>
            </a:bodyPr>
            <a:lstStyle/>
            <a:p>
              <a:pPr marL="0" marR="0" lvl="0" indent="0" algn="l" rtl="0">
                <a:lnSpc>
                  <a:spcPct val="93750"/>
                </a:lnSpc>
                <a:spcBef>
                  <a:spcPts val="0"/>
                </a:spcBef>
                <a:spcAft>
                  <a:spcPts val="0"/>
                </a:spcAft>
                <a:buNone/>
              </a:pPr>
              <a:r>
                <a:rPr lang="en-US" sz="5800" b="1" baseline="0">
                  <a:solidFill>
                    <a:schemeClr val="dk1"/>
                  </a:solidFill>
                  <a:latin typeface="Montserrat"/>
                  <a:ea typeface="Montserrat"/>
                  <a:cs typeface="Montserrat"/>
                  <a:sym typeface="Montserrat"/>
                </a:rPr>
                <a:t>Ready to Vote</a:t>
              </a:r>
              <a:endParaRPr sz="5800" b="1" baseline="0">
                <a:solidFill>
                  <a:schemeClr val="dk1"/>
                </a:solidFill>
                <a:latin typeface="Montserrat"/>
                <a:ea typeface="Montserrat"/>
                <a:cs typeface="Montserrat"/>
                <a:sym typeface="Montserrat"/>
              </a:endParaRPr>
            </a:p>
            <a:p>
              <a:pPr marL="0" marR="0" lvl="0" indent="0" algn="l" rtl="0">
                <a:lnSpc>
                  <a:spcPct val="93750"/>
                </a:lnSpc>
                <a:spcBef>
                  <a:spcPts val="0"/>
                </a:spcBef>
                <a:spcAft>
                  <a:spcPts val="0"/>
                </a:spcAft>
                <a:buNone/>
              </a:pPr>
              <a:endParaRPr sz="6400" b="1">
                <a:solidFill>
                  <a:schemeClr val="dk1"/>
                </a:solidFill>
                <a:latin typeface="Montserrat"/>
                <a:ea typeface="Montserrat"/>
                <a:cs typeface="Montserrat"/>
                <a:sym typeface="Montserrat"/>
              </a:endParaRPr>
            </a:p>
          </p:txBody>
        </p:sp>
        <p:pic>
          <p:nvPicPr>
            <p:cNvPr id="21" name="Google Shape;21;p2"/>
            <p:cNvPicPr preferRelativeResize="0"/>
            <p:nvPr/>
          </p:nvPicPr>
          <p:blipFill rotWithShape="1">
            <a:blip r:embed="rId2">
              <a:alphaModFix/>
            </a:blip>
            <a:srcRect/>
            <a:stretch/>
          </p:blipFill>
          <p:spPr>
            <a:xfrm rot="8684227">
              <a:off x="896378" y="820178"/>
              <a:ext cx="3391107" cy="3391107"/>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Pocket guide front page">
  <p:cSld name="1_Pocket guide front page">
    <p:spTree>
      <p:nvGrpSpPr>
        <p:cNvPr id="1" name="Shape 40"/>
        <p:cNvGrpSpPr/>
        <p:nvPr/>
      </p:nvGrpSpPr>
      <p:grpSpPr>
        <a:xfrm>
          <a:off x="0" y="0"/>
          <a:ext cx="0" cy="0"/>
          <a:chOff x="0" y="0"/>
          <a:chExt cx="0" cy="0"/>
        </a:xfrm>
      </p:grpSpPr>
      <p:sp>
        <p:nvSpPr>
          <p:cNvPr id="41" name="Google Shape;41;p10"/>
          <p:cNvSpPr txBox="1"/>
          <p:nvPr/>
        </p:nvSpPr>
        <p:spPr>
          <a:xfrm>
            <a:off x="11582400" y="-994611"/>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 name="Google Shape;42;p10"/>
          <p:cNvSpPr txBox="1"/>
          <p:nvPr/>
        </p:nvSpPr>
        <p:spPr>
          <a:xfrm>
            <a:off x="11582400" y="-994611"/>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43;p10"/>
          <p:cNvSpPr/>
          <p:nvPr/>
        </p:nvSpPr>
        <p:spPr>
          <a:xfrm rot="10800000">
            <a:off x="457199" y="418647"/>
            <a:ext cx="5943600" cy="8229600"/>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44;p10"/>
          <p:cNvSpPr txBox="1"/>
          <p:nvPr/>
        </p:nvSpPr>
        <p:spPr>
          <a:xfrm rot="10800000">
            <a:off x="609600" y="6705600"/>
            <a:ext cx="5705856" cy="1685077"/>
          </a:xfrm>
          <a:prstGeom prst="rect">
            <a:avLst/>
          </a:prstGeom>
          <a:noFill/>
          <a:ln>
            <a:noFill/>
          </a:ln>
        </p:spPr>
        <p:txBody>
          <a:bodyPr spcFirstLastPara="1" wrap="square" lIns="91425" tIns="45700" rIns="91425" bIns="45700" anchor="t" anchorCtr="0">
            <a:noAutofit/>
          </a:bodyPr>
          <a:lstStyle/>
          <a:p>
            <a:pPr marL="0" marR="0" lvl="0" indent="0" algn="l" rtl="0">
              <a:lnSpc>
                <a:spcPct val="93750"/>
              </a:lnSpc>
              <a:spcBef>
                <a:spcPts val="0"/>
              </a:spcBef>
              <a:spcAft>
                <a:spcPts val="0"/>
              </a:spcAft>
              <a:buNone/>
            </a:pPr>
            <a:r>
              <a:rPr lang="en-US" sz="6400" b="1">
                <a:solidFill>
                  <a:schemeClr val="dk1"/>
                </a:solidFill>
              </a:rPr>
              <a:t>Ready to vote</a:t>
            </a:r>
            <a:endParaRPr/>
          </a:p>
          <a:p>
            <a:pPr marL="0" marR="0" lvl="0" indent="0" algn="l" rtl="0">
              <a:lnSpc>
                <a:spcPct val="93750"/>
              </a:lnSpc>
              <a:spcBef>
                <a:spcPts val="0"/>
              </a:spcBef>
              <a:spcAft>
                <a:spcPts val="0"/>
              </a:spcAft>
              <a:buNone/>
            </a:pPr>
            <a:endParaRPr/>
          </a:p>
        </p:txBody>
      </p:sp>
      <p:pic>
        <p:nvPicPr>
          <p:cNvPr id="45" name="Google Shape;45;p10"/>
          <p:cNvPicPr preferRelativeResize="0"/>
          <p:nvPr/>
        </p:nvPicPr>
        <p:blipFill rotWithShape="1">
          <a:blip r:embed="rId2">
            <a:alphaModFix/>
          </a:blip>
          <a:srcRect/>
          <a:stretch/>
        </p:blipFill>
        <p:spPr>
          <a:xfrm rot="8684227">
            <a:off x="896378" y="820178"/>
            <a:ext cx="3391107" cy="339110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oter rights">
  <p:cSld name="Voter rights">
    <p:spTree>
      <p:nvGrpSpPr>
        <p:cNvPr id="1" name="Shape 46"/>
        <p:cNvGrpSpPr/>
        <p:nvPr/>
      </p:nvGrpSpPr>
      <p:grpSpPr>
        <a:xfrm>
          <a:off x="0" y="0"/>
          <a:ext cx="0" cy="0"/>
          <a:chOff x="0" y="0"/>
          <a:chExt cx="0" cy="0"/>
        </a:xfrm>
      </p:grpSpPr>
      <p:sp>
        <p:nvSpPr>
          <p:cNvPr id="47" name="Google Shape;47;p11"/>
          <p:cNvSpPr/>
          <p:nvPr/>
        </p:nvSpPr>
        <p:spPr>
          <a:xfrm rot="10800000">
            <a:off x="485774" y="7607112"/>
            <a:ext cx="5915025" cy="1155888"/>
          </a:xfrm>
          <a:prstGeom prst="rect">
            <a:avLst/>
          </a:prstGeom>
          <a:solidFill>
            <a:srgbClr val="5F5F5F">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 name="Google Shape;48;p11"/>
          <p:cNvSpPr txBox="1"/>
          <p:nvPr/>
        </p:nvSpPr>
        <p:spPr>
          <a:xfrm>
            <a:off x="8588415" y="4942390"/>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2880">
          <p15:clr>
            <a:srgbClr val="FBAE40"/>
          </p15:clr>
        </p15:guide>
        <p15:guide id="2" pos="2160">
          <p15:clr>
            <a:srgbClr val="FBAE40"/>
          </p15:clr>
        </p15:guide>
        <p15:guide id="3" orient="horz" pos="551">
          <p15:clr>
            <a:srgbClr val="FBAE40"/>
          </p15:clr>
        </p15:guide>
        <p15:guide id="4" orient="horz" pos="2391">
          <p15:clr>
            <a:srgbClr val="FBAE40"/>
          </p15:clr>
        </p15:guide>
        <p15:guide id="5" pos="3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o print">
  <p:cSld name="To print">
    <p:spTree>
      <p:nvGrpSpPr>
        <p:cNvPr id="1" name="Shape 49"/>
        <p:cNvGrpSpPr/>
        <p:nvPr/>
      </p:nvGrpSpPr>
      <p:grpSpPr>
        <a:xfrm>
          <a:off x="0" y="0"/>
          <a:ext cx="0" cy="0"/>
          <a:chOff x="0" y="0"/>
          <a:chExt cx="0" cy="0"/>
        </a:xfrm>
      </p:grpSpPr>
      <p:sp>
        <p:nvSpPr>
          <p:cNvPr id="50" name="Google Shape;50;p12"/>
          <p:cNvSpPr/>
          <p:nvPr/>
        </p:nvSpPr>
        <p:spPr>
          <a:xfrm>
            <a:off x="2139" y="0"/>
            <a:ext cx="6855900" cy="9144000"/>
          </a:xfrm>
          <a:prstGeom prst="rect">
            <a:avLst/>
          </a:prstGeom>
          <a:solidFill>
            <a:srgbClr val="4492C6"/>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Pocket guide front page" preserve="1">
  <p:cSld name="3_Pocket guide front page">
    <p:spTree>
      <p:nvGrpSpPr>
        <p:cNvPr id="1" name="Shape 15"/>
        <p:cNvGrpSpPr/>
        <p:nvPr/>
      </p:nvGrpSpPr>
      <p:grpSpPr>
        <a:xfrm>
          <a:off x="0" y="0"/>
          <a:ext cx="0" cy="0"/>
          <a:chOff x="0" y="0"/>
          <a:chExt cx="0" cy="0"/>
        </a:xfrm>
      </p:grpSpPr>
      <p:sp>
        <p:nvSpPr>
          <p:cNvPr id="16" name="Google Shape;16;p2"/>
          <p:cNvSpPr txBox="1"/>
          <p:nvPr/>
        </p:nvSpPr>
        <p:spPr>
          <a:xfrm>
            <a:off x="11582400" y="-994611"/>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17;p2"/>
          <p:cNvSpPr txBox="1"/>
          <p:nvPr/>
        </p:nvSpPr>
        <p:spPr>
          <a:xfrm>
            <a:off x="11582400" y="-994611"/>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 name="Google Shape;18;p2"/>
          <p:cNvSpPr/>
          <p:nvPr/>
        </p:nvSpPr>
        <p:spPr>
          <a:xfrm rot="10800000">
            <a:off x="457199" y="418647"/>
            <a:ext cx="5943600" cy="8229600"/>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34679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Ways to vote">
  <p:cSld name="Ways to vote">
    <p:spTree>
      <p:nvGrpSpPr>
        <p:cNvPr id="1" name="Shape 22"/>
        <p:cNvGrpSpPr/>
        <p:nvPr/>
      </p:nvGrpSpPr>
      <p:grpSpPr>
        <a:xfrm>
          <a:off x="0" y="0"/>
          <a:ext cx="0" cy="0"/>
          <a:chOff x="0" y="0"/>
          <a:chExt cx="0" cy="0"/>
        </a:xfrm>
      </p:grpSpPr>
      <p:sp>
        <p:nvSpPr>
          <p:cNvPr id="23" name="Google Shape;23;p3"/>
          <p:cNvSpPr/>
          <p:nvPr/>
        </p:nvSpPr>
        <p:spPr>
          <a:xfrm>
            <a:off x="457200" y="457200"/>
            <a:ext cx="5915025" cy="1143000"/>
          </a:xfrm>
          <a:prstGeom prst="rect">
            <a:avLst/>
          </a:prstGeom>
          <a:solidFill>
            <a:srgbClr val="5F5F5F">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ring your photo ID">
  <p:cSld name="Bring your photo ID">
    <p:spTree>
      <p:nvGrpSpPr>
        <p:cNvPr id="1" name="Shape 24"/>
        <p:cNvGrpSpPr/>
        <p:nvPr/>
      </p:nvGrpSpPr>
      <p:grpSpPr>
        <a:xfrm>
          <a:off x="0" y="0"/>
          <a:ext cx="0" cy="0"/>
          <a:chOff x="0" y="0"/>
          <a:chExt cx="0" cy="0"/>
        </a:xfrm>
      </p:grpSpPr>
      <p:sp>
        <p:nvSpPr>
          <p:cNvPr id="25" name="Google Shape;25;p4"/>
          <p:cNvSpPr/>
          <p:nvPr/>
        </p:nvSpPr>
        <p:spPr>
          <a:xfrm>
            <a:off x="457200" y="457200"/>
            <a:ext cx="5915025" cy="1143000"/>
          </a:xfrm>
          <a:prstGeom prst="rect">
            <a:avLst/>
          </a:prstGeom>
          <a:solidFill>
            <a:srgbClr val="5F5F5F">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pos="4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eadlines">
  <p:cSld name="Deadlines">
    <p:spTree>
      <p:nvGrpSpPr>
        <p:cNvPr id="1" name="Shape 26"/>
        <p:cNvGrpSpPr/>
        <p:nvPr/>
      </p:nvGrpSpPr>
      <p:grpSpPr>
        <a:xfrm>
          <a:off x="0" y="0"/>
          <a:ext cx="0" cy="0"/>
          <a:chOff x="0" y="0"/>
          <a:chExt cx="0" cy="0"/>
        </a:xfrm>
      </p:grpSpPr>
      <p:sp>
        <p:nvSpPr>
          <p:cNvPr id="27" name="Google Shape;27;p5"/>
          <p:cNvSpPr/>
          <p:nvPr/>
        </p:nvSpPr>
        <p:spPr>
          <a:xfrm>
            <a:off x="457200" y="457200"/>
            <a:ext cx="5915025" cy="1143000"/>
          </a:xfrm>
          <a:prstGeom prst="rect">
            <a:avLst/>
          </a:prstGeom>
          <a:solidFill>
            <a:srgbClr val="5F5F5F">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ow to mark a ballot" type="blank">
  <p:cSld name="BLANK">
    <p:spTree>
      <p:nvGrpSpPr>
        <p:cNvPr id="1" name="Shape 28"/>
        <p:cNvGrpSpPr/>
        <p:nvPr/>
      </p:nvGrpSpPr>
      <p:grpSpPr>
        <a:xfrm>
          <a:off x="0" y="0"/>
          <a:ext cx="0" cy="0"/>
          <a:chOff x="0" y="0"/>
          <a:chExt cx="0" cy="0"/>
        </a:xfrm>
      </p:grpSpPr>
      <p:sp>
        <p:nvSpPr>
          <p:cNvPr id="29" name="Google Shape;29;p6"/>
          <p:cNvSpPr/>
          <p:nvPr/>
        </p:nvSpPr>
        <p:spPr>
          <a:xfrm>
            <a:off x="457200" y="457200"/>
            <a:ext cx="5915025" cy="1143000"/>
          </a:xfrm>
          <a:prstGeom prst="rect">
            <a:avLst/>
          </a:prstGeom>
          <a:solidFill>
            <a:srgbClr val="5F5F5F">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pos="307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ccessible voting">
  <p:cSld name="Accessible voting">
    <p:spTree>
      <p:nvGrpSpPr>
        <p:cNvPr id="1" name="Shape 30"/>
        <p:cNvGrpSpPr/>
        <p:nvPr/>
      </p:nvGrpSpPr>
      <p:grpSpPr>
        <a:xfrm>
          <a:off x="0" y="0"/>
          <a:ext cx="0" cy="0"/>
          <a:chOff x="0" y="0"/>
          <a:chExt cx="0" cy="0"/>
        </a:xfrm>
      </p:grpSpPr>
      <p:sp>
        <p:nvSpPr>
          <p:cNvPr id="31" name="Google Shape;31;p7"/>
          <p:cNvSpPr/>
          <p:nvPr/>
        </p:nvSpPr>
        <p:spPr>
          <a:xfrm>
            <a:off x="457200" y="457200"/>
            <a:ext cx="5915025" cy="1143000"/>
          </a:xfrm>
          <a:prstGeom prst="rect">
            <a:avLst/>
          </a:prstGeom>
          <a:solidFill>
            <a:srgbClr val="5F5F5F">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hat to expect at the polls">
  <p:cSld name="What to expect at the polls">
    <p:spTree>
      <p:nvGrpSpPr>
        <p:cNvPr id="1" name="Shape 32"/>
        <p:cNvGrpSpPr/>
        <p:nvPr/>
      </p:nvGrpSpPr>
      <p:grpSpPr>
        <a:xfrm>
          <a:off x="0" y="0"/>
          <a:ext cx="0" cy="0"/>
          <a:chOff x="0" y="0"/>
          <a:chExt cx="0" cy="0"/>
        </a:xfrm>
      </p:grpSpPr>
      <p:sp>
        <p:nvSpPr>
          <p:cNvPr id="33" name="Google Shape;33;p8"/>
          <p:cNvSpPr/>
          <p:nvPr/>
        </p:nvSpPr>
        <p:spPr>
          <a:xfrm>
            <a:off x="457200" y="457200"/>
            <a:ext cx="5915025" cy="1143000"/>
          </a:xfrm>
          <a:prstGeom prst="rect">
            <a:avLst/>
          </a:prstGeom>
          <a:solidFill>
            <a:srgbClr val="5F5F5F">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ocket guide front page">
  <p:cSld name="Pocket guide front page">
    <p:spTree>
      <p:nvGrpSpPr>
        <p:cNvPr id="1" name="Shape 34"/>
        <p:cNvGrpSpPr/>
        <p:nvPr/>
      </p:nvGrpSpPr>
      <p:grpSpPr>
        <a:xfrm>
          <a:off x="0" y="0"/>
          <a:ext cx="0" cy="0"/>
          <a:chOff x="0" y="0"/>
          <a:chExt cx="0" cy="0"/>
        </a:xfrm>
      </p:grpSpPr>
      <p:pic>
        <p:nvPicPr>
          <p:cNvPr id="35" name="Google Shape;35;p9"/>
          <p:cNvPicPr preferRelativeResize="0"/>
          <p:nvPr/>
        </p:nvPicPr>
        <p:blipFill/>
        <p:spPr>
          <a:xfrm rot="9427732">
            <a:off x="197652" y="426252"/>
            <a:ext cx="4224293" cy="4224293"/>
          </a:xfrm>
          <a:prstGeom prst="rect">
            <a:avLst/>
          </a:prstGeom>
          <a:solidFill>
            <a:srgbClr val="FFFFFF"/>
          </a:solidFill>
          <a:ln>
            <a:noFill/>
          </a:ln>
        </p:spPr>
      </p:pic>
      <p:sp>
        <p:nvSpPr>
          <p:cNvPr id="36" name="Google Shape;36;p9"/>
          <p:cNvSpPr txBox="1"/>
          <p:nvPr/>
        </p:nvSpPr>
        <p:spPr>
          <a:xfrm>
            <a:off x="11582400" y="-994611"/>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 name="Google Shape;37;p9"/>
          <p:cNvSpPr txBox="1"/>
          <p:nvPr/>
        </p:nvSpPr>
        <p:spPr>
          <a:xfrm>
            <a:off x="11582400" y="-994611"/>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 name="Google Shape;38;p9"/>
          <p:cNvSpPr/>
          <p:nvPr/>
        </p:nvSpPr>
        <p:spPr>
          <a:xfrm rot="10800000">
            <a:off x="457199" y="418647"/>
            <a:ext cx="5943600" cy="8229600"/>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9"/>
          <p:cNvSpPr txBox="1"/>
          <p:nvPr/>
        </p:nvSpPr>
        <p:spPr>
          <a:xfrm rot="10800000">
            <a:off x="609600" y="6705600"/>
            <a:ext cx="5705856" cy="1685077"/>
          </a:xfrm>
          <a:prstGeom prst="rect">
            <a:avLst/>
          </a:prstGeom>
          <a:noFill/>
          <a:ln>
            <a:noFill/>
          </a:ln>
        </p:spPr>
        <p:txBody>
          <a:bodyPr spcFirstLastPara="1" wrap="square" lIns="91425" tIns="45700" rIns="91425" bIns="45700" anchor="t" anchorCtr="0">
            <a:noAutofit/>
          </a:bodyPr>
          <a:lstStyle/>
          <a:p>
            <a:pPr marL="0" marR="0" lvl="0" indent="0" algn="l" rtl="0">
              <a:lnSpc>
                <a:spcPct val="93750"/>
              </a:lnSpc>
              <a:spcBef>
                <a:spcPts val="0"/>
              </a:spcBef>
              <a:spcAft>
                <a:spcPts val="0"/>
              </a:spcAft>
              <a:buNone/>
            </a:pPr>
            <a:r>
              <a:rPr lang="en-US" sz="6400" b="1" i="0">
                <a:solidFill>
                  <a:schemeClr val="dk1"/>
                </a:solidFill>
                <a:latin typeface="Arial"/>
                <a:ea typeface="Arial"/>
                <a:cs typeface="Arial"/>
                <a:sym typeface="Arial"/>
              </a:rPr>
              <a:t>Pocket Guide</a:t>
            </a:r>
            <a:endParaRPr/>
          </a:p>
          <a:p>
            <a:pPr marL="0" marR="0" lvl="0" indent="0" algn="l" rtl="0">
              <a:lnSpc>
                <a:spcPct val="93750"/>
              </a:lnSpc>
              <a:spcBef>
                <a:spcPts val="0"/>
              </a:spcBef>
              <a:spcAft>
                <a:spcPts val="0"/>
              </a:spcAft>
              <a:buNone/>
            </a:pPr>
            <a:r>
              <a:rPr lang="en-US" sz="6400" b="1" i="0">
                <a:solidFill>
                  <a:schemeClr val="dk1"/>
                </a:solidFill>
                <a:latin typeface="Arial"/>
                <a:ea typeface="Arial"/>
                <a:cs typeface="Arial"/>
                <a:sym typeface="Arial"/>
              </a:rPr>
              <a:t>for Voters</a:t>
            </a:r>
            <a:endParaRPr sz="6400" b="1" i="0">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71488" y="486836"/>
            <a:ext cx="5915025" cy="1767417"/>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300"/>
              <a:buFont typeface="Montserrat"/>
              <a:buNone/>
              <a:defRPr sz="3300" i="0" u="none" strike="noStrike" cap="none">
                <a:solidFill>
                  <a:schemeClr val="dk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71488" y="2434167"/>
            <a:ext cx="5915025" cy="5801784"/>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Montserrat"/>
              <a:buChar char="•"/>
              <a:defRPr sz="2100" i="0" u="none" strike="noStrike" cap="none">
                <a:solidFill>
                  <a:schemeClr val="dk1"/>
                </a:solidFill>
                <a:latin typeface="Montserrat"/>
                <a:ea typeface="Montserrat"/>
                <a:cs typeface="Montserrat"/>
                <a:sym typeface="Montserrat"/>
              </a:defRPr>
            </a:lvl1pPr>
            <a:lvl2pPr marL="914400" marR="0" lvl="1" indent="-342900" algn="l" rtl="0">
              <a:lnSpc>
                <a:spcPct val="90000"/>
              </a:lnSpc>
              <a:spcBef>
                <a:spcPts val="375"/>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2pPr>
            <a:lvl3pPr marL="1371600" marR="0" lvl="2" indent="-323850" algn="l" rtl="0">
              <a:lnSpc>
                <a:spcPct val="90000"/>
              </a:lnSpc>
              <a:spcBef>
                <a:spcPts val="375"/>
              </a:spcBef>
              <a:spcAft>
                <a:spcPts val="0"/>
              </a:spcAft>
              <a:buClr>
                <a:schemeClr val="dk1"/>
              </a:buClr>
              <a:buSzPts val="1500"/>
              <a:buFont typeface="Montserrat"/>
              <a:buChar char="•"/>
              <a:defRPr sz="1500" i="0" u="none" strike="noStrike" cap="none">
                <a:solidFill>
                  <a:schemeClr val="dk1"/>
                </a:solidFill>
                <a:latin typeface="Montserrat"/>
                <a:ea typeface="Montserrat"/>
                <a:cs typeface="Montserrat"/>
                <a:sym typeface="Montserrat"/>
              </a:defRPr>
            </a:lvl3pPr>
            <a:lvl4pPr marL="1828800" marR="0" lvl="3" indent="-314325" algn="l" rtl="0">
              <a:lnSpc>
                <a:spcPct val="90000"/>
              </a:lnSpc>
              <a:spcBef>
                <a:spcPts val="375"/>
              </a:spcBef>
              <a:spcAft>
                <a:spcPts val="0"/>
              </a:spcAft>
              <a:buClr>
                <a:schemeClr val="dk1"/>
              </a:buClr>
              <a:buSzPts val="1350"/>
              <a:buFont typeface="Montserrat"/>
              <a:buChar char="•"/>
              <a:defRPr sz="1350" i="0" u="none" strike="noStrike" cap="none">
                <a:solidFill>
                  <a:schemeClr val="dk1"/>
                </a:solidFill>
                <a:latin typeface="Montserrat"/>
                <a:ea typeface="Montserrat"/>
                <a:cs typeface="Montserrat"/>
                <a:sym typeface="Montserrat"/>
              </a:defRPr>
            </a:lvl4pPr>
            <a:lvl5pPr marL="2286000" marR="0" lvl="4" indent="-314325" algn="l" rtl="0">
              <a:lnSpc>
                <a:spcPct val="90000"/>
              </a:lnSpc>
              <a:spcBef>
                <a:spcPts val="375"/>
              </a:spcBef>
              <a:spcAft>
                <a:spcPts val="0"/>
              </a:spcAft>
              <a:buClr>
                <a:schemeClr val="dk1"/>
              </a:buClr>
              <a:buSzPts val="1350"/>
              <a:buFont typeface="Montserrat"/>
              <a:buChar char="•"/>
              <a:defRPr sz="1350" i="0" u="none" strike="noStrike" cap="none">
                <a:solidFill>
                  <a:schemeClr val="dk1"/>
                </a:solidFill>
                <a:latin typeface="Montserrat"/>
                <a:ea typeface="Montserrat"/>
                <a:cs typeface="Montserrat"/>
                <a:sym typeface="Montserrat"/>
              </a:defRPr>
            </a:lvl5pPr>
            <a:lvl6pPr marL="2743200" marR="0" lvl="5" indent="-314325" algn="l" rtl="0">
              <a:lnSpc>
                <a:spcPct val="90000"/>
              </a:lnSpc>
              <a:spcBef>
                <a:spcPts val="375"/>
              </a:spcBef>
              <a:spcAft>
                <a:spcPts val="0"/>
              </a:spcAft>
              <a:buClr>
                <a:schemeClr val="dk1"/>
              </a:buClr>
              <a:buSzPts val="1350"/>
              <a:buFont typeface="Montserrat"/>
              <a:buChar char="•"/>
              <a:defRPr sz="1350" i="0" u="none" strike="noStrike" cap="none">
                <a:solidFill>
                  <a:schemeClr val="dk1"/>
                </a:solidFill>
                <a:latin typeface="Montserrat"/>
                <a:ea typeface="Montserrat"/>
                <a:cs typeface="Montserrat"/>
                <a:sym typeface="Montserrat"/>
              </a:defRPr>
            </a:lvl6pPr>
            <a:lvl7pPr marL="3200400" marR="0" lvl="6" indent="-314325" algn="l" rtl="0">
              <a:lnSpc>
                <a:spcPct val="90000"/>
              </a:lnSpc>
              <a:spcBef>
                <a:spcPts val="375"/>
              </a:spcBef>
              <a:spcAft>
                <a:spcPts val="0"/>
              </a:spcAft>
              <a:buClr>
                <a:schemeClr val="dk1"/>
              </a:buClr>
              <a:buSzPts val="1350"/>
              <a:buFont typeface="Montserrat"/>
              <a:buChar char="•"/>
              <a:defRPr sz="1350" i="0" u="none" strike="noStrike" cap="none">
                <a:solidFill>
                  <a:schemeClr val="dk1"/>
                </a:solidFill>
                <a:latin typeface="Montserrat"/>
                <a:ea typeface="Montserrat"/>
                <a:cs typeface="Montserrat"/>
                <a:sym typeface="Montserrat"/>
              </a:defRPr>
            </a:lvl7pPr>
            <a:lvl8pPr marL="3657600" marR="0" lvl="7" indent="-314325" algn="l" rtl="0">
              <a:lnSpc>
                <a:spcPct val="90000"/>
              </a:lnSpc>
              <a:spcBef>
                <a:spcPts val="375"/>
              </a:spcBef>
              <a:spcAft>
                <a:spcPts val="0"/>
              </a:spcAft>
              <a:buClr>
                <a:schemeClr val="dk1"/>
              </a:buClr>
              <a:buSzPts val="1350"/>
              <a:buFont typeface="Montserrat"/>
              <a:buChar char="•"/>
              <a:defRPr sz="1350" i="0" u="none" strike="noStrike" cap="none">
                <a:solidFill>
                  <a:schemeClr val="dk1"/>
                </a:solidFill>
                <a:latin typeface="Montserrat"/>
                <a:ea typeface="Montserrat"/>
                <a:cs typeface="Montserrat"/>
                <a:sym typeface="Montserrat"/>
              </a:defRPr>
            </a:lvl8pPr>
            <a:lvl9pPr marL="4114800" marR="0" lvl="8" indent="-314325" algn="l" rtl="0">
              <a:lnSpc>
                <a:spcPct val="90000"/>
              </a:lnSpc>
              <a:spcBef>
                <a:spcPts val="375"/>
              </a:spcBef>
              <a:spcAft>
                <a:spcPts val="0"/>
              </a:spcAft>
              <a:buClr>
                <a:schemeClr val="dk1"/>
              </a:buClr>
              <a:buSzPts val="1350"/>
              <a:buFont typeface="Montserrat"/>
              <a:buChar char="•"/>
              <a:defRPr sz="1350" i="0" u="none" strike="noStrike" cap="none">
                <a:solidFill>
                  <a:schemeClr val="dk1"/>
                </a:solidFill>
                <a:latin typeface="Montserrat"/>
                <a:ea typeface="Montserrat"/>
                <a:cs typeface="Montserrat"/>
                <a:sym typeface="Montserrat"/>
              </a:defRPr>
            </a:lvl9pPr>
          </a:lstStyle>
          <a:p>
            <a:endParaRPr/>
          </a:p>
        </p:txBody>
      </p:sp>
      <p:sp>
        <p:nvSpPr>
          <p:cNvPr id="12" name="Google Shape;12;p1"/>
          <p:cNvSpPr txBox="1">
            <a:spLocks noGrp="1"/>
          </p:cNvSpPr>
          <p:nvPr>
            <p:ph type="dt" idx="10"/>
          </p:nvPr>
        </p:nvSpPr>
        <p:spPr>
          <a:xfrm>
            <a:off x="471488" y="8475136"/>
            <a:ext cx="1543050" cy="48683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2271713" y="8475136"/>
            <a:ext cx="2314575" cy="48683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4843463" y="8475136"/>
            <a:ext cx="1543050" cy="48683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60"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1.xml"/><Relationship Id="rId6" Type="http://schemas.microsoft.com/office/2007/relationships/hdphoto" Target="../media/hdphoto9.wdp"/><Relationship Id="rId5" Type="http://schemas.openxmlformats.org/officeDocument/2006/relationships/image" Target="../media/image5.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25.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9.jpeg"/><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6.emf"/><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5.xml"/><Relationship Id="rId5" Type="http://schemas.microsoft.com/office/2007/relationships/hdphoto" Target="../media/hdphoto3.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microsoft.com/office/2007/relationships/hdphoto" Target="../media/hdphoto5.wdp"/><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microsoft.com/office/2007/relationships/hdphoto" Target="../media/hdphoto6.wdp"/><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notesSlide" Target="../notesSlides/notesSlide7.xml"/><Relationship Id="rId7"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14.emf"/><Relationship Id="rId5" Type="http://schemas.microsoft.com/office/2007/relationships/hdphoto" Target="../media/hdphoto7.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p13"/>
          <p:cNvSpPr txBox="1"/>
          <p:nvPr/>
        </p:nvSpPr>
        <p:spPr>
          <a:xfrm>
            <a:off x="11582400" y="-994611"/>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pitchFamily="34" charset="0"/>
              <a:ea typeface="Calibri"/>
              <a:cs typeface="Calibri" panose="020F0502020204030204" pitchFamily="34" charset="0"/>
              <a:sym typeface="Calibri"/>
            </a:endParaRPr>
          </a:p>
        </p:txBody>
      </p:sp>
      <p:grpSp>
        <p:nvGrpSpPr>
          <p:cNvPr id="57" name="Google Shape;57;p13"/>
          <p:cNvGrpSpPr/>
          <p:nvPr/>
        </p:nvGrpSpPr>
        <p:grpSpPr>
          <a:xfrm rot="10800000">
            <a:off x="605593" y="4831722"/>
            <a:ext cx="5694942" cy="981433"/>
            <a:chOff x="728731" y="8148676"/>
            <a:chExt cx="5694942" cy="981433"/>
          </a:xfrm>
        </p:grpSpPr>
        <p:sp>
          <p:nvSpPr>
            <p:cNvPr id="58" name="Google Shape;58;p13"/>
            <p:cNvSpPr txBox="1"/>
            <p:nvPr/>
          </p:nvSpPr>
          <p:spPr>
            <a:xfrm rot="10800000">
              <a:off x="728731" y="8148676"/>
              <a:ext cx="5646814" cy="493671"/>
            </a:xfrm>
            <a:prstGeom prst="rect">
              <a:avLst/>
            </a:prstGeom>
            <a:noFill/>
            <a:ln>
              <a:noFill/>
            </a:ln>
          </p:spPr>
          <p:txBody>
            <a:bodyPr spcFirstLastPara="1" wrap="square" lIns="91425" tIns="45700" rIns="91425" bIns="45700" anchor="t" anchorCtr="0">
              <a:noAutofit/>
            </a:bodyPr>
            <a:lstStyle/>
            <a:p>
              <a:pPr marL="171450" indent="-171450">
                <a:lnSpc>
                  <a:spcPct val="90000"/>
                </a:lnSpc>
                <a:buClr>
                  <a:schemeClr val="dk1"/>
                </a:buClr>
                <a:buSzPts val="3200"/>
              </a:pPr>
              <a:r>
                <a:rPr lang="en-US" sz="3600" b="1" dirty="0"/>
                <a:t>2021 年</a:t>
              </a:r>
              <a:r>
                <a:rPr lang="ja-JP" altLang="en-US" sz="3600" b="1" dirty="0"/>
                <a:t>地方</a:t>
              </a:r>
              <a:r>
                <a:rPr kumimoji="0" lang="zh-TW" altLang="en-US" sz="3600" b="0" i="0" u="none" strike="noStrike" cap="none" normalizeH="0" baseline="0" dirty="0">
                  <a:ln>
                    <a:noFill/>
                  </a:ln>
                  <a:solidFill>
                    <a:srgbClr val="202124"/>
                  </a:solidFill>
                  <a:effectLst/>
                  <a:latin typeface="inherit"/>
                </a:rPr>
                <a:t>大</a:t>
              </a:r>
              <a:r>
                <a:rPr lang="ja-JP" altLang="en-US" sz="3600" b="1" dirty="0"/>
                <a:t>選</a:t>
              </a:r>
              <a:r>
                <a:rPr lang="en-US" sz="3600" b="1" dirty="0">
                  <a:effectLst/>
                </a:rPr>
                <a:t> </a:t>
              </a:r>
              <a:endParaRPr sz="3600" b="1" dirty="0">
                <a:latin typeface="Arial" panose="020B0604020202020204" pitchFamily="34" charset="0"/>
                <a:ea typeface="Noto Sans CJK TC" panose="020B0500000000000000" pitchFamily="34" charset="-128"/>
                <a:cs typeface="Arial" panose="020B0604020202020204" pitchFamily="34" charset="0"/>
                <a:sym typeface="Montserrat"/>
              </a:endParaRPr>
            </a:p>
          </p:txBody>
        </p:sp>
        <p:sp>
          <p:nvSpPr>
            <p:cNvPr id="60" name="Google Shape;60;p13"/>
            <p:cNvSpPr txBox="1"/>
            <p:nvPr/>
          </p:nvSpPr>
          <p:spPr>
            <a:xfrm rot="10800000">
              <a:off x="806173" y="8582309"/>
              <a:ext cx="5617500" cy="547800"/>
            </a:xfrm>
            <a:prstGeom prst="rect">
              <a:avLst/>
            </a:prstGeom>
            <a:noFill/>
            <a:ln>
              <a:noFill/>
            </a:ln>
          </p:spPr>
          <p:txBody>
            <a:bodyPr spcFirstLastPara="1" wrap="square" lIns="91425" tIns="45700" rIns="91425" bIns="45700" anchor="t" anchorCtr="0">
              <a:noAutofit/>
            </a:bodyPr>
            <a:lstStyle/>
            <a:p>
              <a:pPr marL="171450" lvl="0" indent="-171450">
                <a:lnSpc>
                  <a:spcPct val="90000"/>
                </a:lnSpc>
              </a:pPr>
              <a:r>
                <a:rPr lang="en-US" sz="3600" b="1" dirty="0" err="1"/>
                <a:t>賓夕法尼亞州</a:t>
              </a:r>
              <a:r>
                <a:rPr lang="en-US" sz="3200" b="1" dirty="0">
                  <a:highlight>
                    <a:srgbClr val="FFFF00"/>
                  </a:highlight>
                </a:rPr>
                <a:t> </a:t>
              </a:r>
              <a:endParaRPr sz="3200" b="1" dirty="0">
                <a:highlight>
                  <a:srgbClr val="FFFF00"/>
                </a:highlight>
                <a:latin typeface="Arial" panose="020B0604020202020204" pitchFamily="34" charset="0"/>
                <a:ea typeface="+mj-ea"/>
                <a:cs typeface="Arial" panose="020B0604020202020204" pitchFamily="34" charset="0"/>
                <a:sym typeface="Montserrat"/>
              </a:endParaRPr>
            </a:p>
          </p:txBody>
        </p:sp>
      </p:grpSp>
      <p:sp>
        <p:nvSpPr>
          <p:cNvPr id="22" name="Google Shape;59;p13">
            <a:extLst>
              <a:ext uri="{FF2B5EF4-FFF2-40B4-BE49-F238E27FC236}">
                <a16:creationId xmlns:a16="http://schemas.microsoft.com/office/drawing/2014/main" id="{349DCDAD-50BC-47A7-AABB-6C21C774BC6C}"/>
              </a:ext>
            </a:extLst>
          </p:cNvPr>
          <p:cNvSpPr txBox="1"/>
          <p:nvPr/>
        </p:nvSpPr>
        <p:spPr>
          <a:xfrm>
            <a:off x="487509" y="8592857"/>
            <a:ext cx="2575335" cy="642228"/>
          </a:xfrm>
          <a:prstGeom prst="rect">
            <a:avLst/>
          </a:prstGeom>
          <a:noFill/>
          <a:ln>
            <a:noFill/>
          </a:ln>
        </p:spPr>
        <p:txBody>
          <a:bodyPr spcFirstLastPara="1" wrap="square" lIns="91425" tIns="45700" rIns="91425" bIns="45700" anchor="t" anchorCtr="0">
            <a:noAutofit/>
          </a:bodyPr>
          <a:lstStyle/>
          <a:p>
            <a:pPr marL="171450" marR="0" lvl="0" indent="-171450" algn="l" rtl="0">
              <a:lnSpc>
                <a:spcPct val="150000"/>
              </a:lnSpc>
              <a:spcBef>
                <a:spcPts val="0"/>
              </a:spcBef>
              <a:spcAft>
                <a:spcPts val="0"/>
              </a:spcAft>
              <a:buClr>
                <a:schemeClr val="dk1"/>
              </a:buClr>
              <a:buSzPts val="1850"/>
              <a:buFont typeface="Arial"/>
              <a:buNone/>
            </a:pPr>
            <a:r>
              <a:rPr lang="en-US" sz="1850" dirty="0">
                <a:latin typeface="Calibri" panose="020F0502020204030204" pitchFamily="34" charset="0"/>
                <a:ea typeface="Montserrat"/>
                <a:cs typeface="Calibri" panose="020F0502020204030204" pitchFamily="34" charset="0"/>
                <a:sym typeface="Montserrat"/>
              </a:rPr>
              <a:t>Updated on 10/29/2021</a:t>
            </a:r>
            <a:endParaRPr sz="1850" dirty="0">
              <a:latin typeface="Calibri" panose="020F0502020204030204" pitchFamily="34" charset="0"/>
              <a:ea typeface="Montserrat"/>
              <a:cs typeface="Calibri" panose="020F0502020204030204" pitchFamily="34" charset="0"/>
              <a:sym typeface="Montserrat"/>
            </a:endParaRPr>
          </a:p>
        </p:txBody>
      </p:sp>
      <p:sp>
        <p:nvSpPr>
          <p:cNvPr id="11" name="Google Shape;59;p13">
            <a:extLst>
              <a:ext uri="{FF2B5EF4-FFF2-40B4-BE49-F238E27FC236}">
                <a16:creationId xmlns:a16="http://schemas.microsoft.com/office/drawing/2014/main" id="{C933C422-F2C0-4B23-AE07-7FB9AEC4F812}"/>
              </a:ext>
            </a:extLst>
          </p:cNvPr>
          <p:cNvSpPr txBox="1"/>
          <p:nvPr/>
        </p:nvSpPr>
        <p:spPr>
          <a:xfrm>
            <a:off x="605593" y="7187263"/>
            <a:ext cx="5669226" cy="1490634"/>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2400" b="1" dirty="0" err="1">
                <a:solidFill>
                  <a:srgbClr val="000000"/>
                </a:solidFill>
                <a:effectLst/>
                <a:latin typeface="+mn-lt"/>
                <a:ea typeface="Times New Roman" panose="02020603050405020304" pitchFamily="18" charset="0"/>
                <a:cs typeface="MS Mincho" panose="02020609040205080304" pitchFamily="49" charset="-128"/>
              </a:rPr>
              <a:t>選舉相關疑問</a:t>
            </a:r>
            <a:r>
              <a:rPr lang="en-US" sz="2400" b="1" dirty="0">
                <a:solidFill>
                  <a:srgbClr val="000000"/>
                </a:solidFill>
                <a:effectLst/>
                <a:latin typeface="+mn-lt"/>
                <a:ea typeface="Times New Roman" panose="02020603050405020304" pitchFamily="18" charset="0"/>
                <a:cs typeface="MS Mincho" panose="02020609040205080304" pitchFamily="49" charset="-128"/>
              </a:rPr>
              <a:t>?</a:t>
            </a:r>
          </a:p>
          <a:p>
            <a:r>
              <a:rPr lang="en-US" sz="2400" b="1" dirty="0" err="1">
                <a:solidFill>
                  <a:srgbClr val="000000"/>
                </a:solidFill>
                <a:effectLst/>
                <a:latin typeface="+mn-lt"/>
                <a:ea typeface="Times New Roman" panose="02020603050405020304" pitchFamily="18" charset="0"/>
                <a:cs typeface="MS Mincho" panose="02020609040205080304" pitchFamily="49" charset="-128"/>
              </a:rPr>
              <a:t>請致電</a:t>
            </a:r>
            <a:r>
              <a:rPr lang="en-US" sz="2400" b="1" dirty="0">
                <a:solidFill>
                  <a:srgbClr val="000000"/>
                </a:solidFill>
                <a:effectLst/>
                <a:latin typeface="+mn-lt"/>
                <a:ea typeface="Times New Roman" panose="02020603050405020304" pitchFamily="18" charset="0"/>
              </a:rPr>
              <a:t> 1-877-868-3772</a:t>
            </a:r>
            <a:r>
              <a:rPr lang="en-US" sz="2400" b="1" dirty="0">
                <a:solidFill>
                  <a:srgbClr val="000000"/>
                </a:solidFill>
                <a:effectLst/>
                <a:latin typeface="+mn-lt"/>
                <a:ea typeface="Times New Roman" panose="02020603050405020304" pitchFamily="18" charset="0"/>
                <a:cs typeface="MS Mincho" panose="02020609040205080304" pitchFamily="49" charset="-128"/>
              </a:rPr>
              <a:t>，</a:t>
            </a:r>
            <a:endParaRPr lang="en-US" sz="2400" b="1" dirty="0">
              <a:effectLst/>
              <a:latin typeface="+mn-lt"/>
              <a:ea typeface="Times New Roman" panose="02020603050405020304" pitchFamily="18" charset="0"/>
            </a:endParaRPr>
          </a:p>
          <a:p>
            <a:r>
              <a:rPr lang="en-US" sz="2400" b="1" dirty="0" err="1">
                <a:solidFill>
                  <a:srgbClr val="000000"/>
                </a:solidFill>
                <a:effectLst/>
                <a:latin typeface="+mn-lt"/>
                <a:ea typeface="Times New Roman" panose="02020603050405020304" pitchFamily="18" charset="0"/>
                <a:cs typeface="MS Mincho" panose="02020609040205080304" pitchFamily="49" charset="-128"/>
              </a:rPr>
              <a:t>提供中文及多種語言口譯</a:t>
            </a:r>
            <a:endParaRPr lang="en-US" sz="2400" b="1" dirty="0">
              <a:solidFill>
                <a:schemeClr val="dk1"/>
              </a:solidFill>
              <a:latin typeface="+mn-lt"/>
              <a:ea typeface="Montserrat"/>
              <a:cs typeface="Calibri" panose="020F0502020204030204" pitchFamily="34" charset="0"/>
              <a:sym typeface="Montserrat"/>
            </a:endParaRPr>
          </a:p>
          <a:p>
            <a:pPr marL="171450" marR="0" lvl="0" indent="-171450" algn="l" rtl="0">
              <a:lnSpc>
                <a:spcPct val="150000"/>
              </a:lnSpc>
              <a:spcBef>
                <a:spcPts val="0"/>
              </a:spcBef>
              <a:spcAft>
                <a:spcPts val="0"/>
              </a:spcAft>
              <a:buClr>
                <a:schemeClr val="dk1"/>
              </a:buClr>
              <a:buSzPts val="1850"/>
              <a:buFont typeface="Arial"/>
              <a:buNone/>
            </a:pPr>
            <a:endParaRPr sz="1800" b="1" dirty="0">
              <a:latin typeface="Calibri" panose="020F0502020204030204" pitchFamily="34" charset="0"/>
              <a:ea typeface="Montserrat"/>
              <a:cs typeface="Calibri" panose="020F0502020204030204" pitchFamily="34" charset="0"/>
              <a:sym typeface="Montserrat"/>
            </a:endParaRP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34E2DEA8-2536-443F-B506-7CE62CCC3BBF}"/>
              </a:ext>
            </a:extLst>
          </p:cNvPr>
          <p:cNvPicPr>
            <a:picLocks noChangeAspect="1"/>
          </p:cNvPicPr>
          <p:nvPr/>
        </p:nvPicPr>
        <p:blipFill>
          <a:blip r:embed="rId4"/>
          <a:stretch>
            <a:fillRect/>
          </a:stretch>
        </p:blipFill>
        <p:spPr>
          <a:xfrm>
            <a:off x="457200" y="381000"/>
            <a:ext cx="5943600" cy="3343275"/>
          </a:xfrm>
          <a:prstGeom prst="rect">
            <a:avLst/>
          </a:prstGeom>
        </p:spPr>
      </p:pic>
      <p:sp>
        <p:nvSpPr>
          <p:cNvPr id="19" name="Rectangle 18">
            <a:extLst>
              <a:ext uri="{FF2B5EF4-FFF2-40B4-BE49-F238E27FC236}">
                <a16:creationId xmlns:a16="http://schemas.microsoft.com/office/drawing/2014/main" id="{664E3B79-28D7-4FA3-94AB-2A4AEBCEBA6D}"/>
              </a:ext>
            </a:extLst>
          </p:cNvPr>
          <p:cNvSpPr/>
          <p:nvPr/>
        </p:nvSpPr>
        <p:spPr>
          <a:xfrm>
            <a:off x="990600" y="2164367"/>
            <a:ext cx="4800600" cy="493671"/>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6CAAA302-D864-425A-8C52-601391199854}"/>
              </a:ext>
            </a:extLst>
          </p:cNvPr>
          <p:cNvSpPr txBox="1"/>
          <p:nvPr/>
        </p:nvSpPr>
        <p:spPr>
          <a:xfrm>
            <a:off x="310166" y="465366"/>
            <a:ext cx="6333924" cy="2308324"/>
          </a:xfrm>
          <a:prstGeom prst="rect">
            <a:avLst/>
          </a:prstGeom>
          <a:noFill/>
        </p:spPr>
        <p:txBody>
          <a:bodyPr wrap="square" rtlCol="0">
            <a:spAutoFit/>
          </a:bodyPr>
          <a:lstStyle/>
          <a:p>
            <a:pPr algn="ctr"/>
            <a:r>
              <a:rPr lang="zh-TW" altLang="en-US" sz="7200" b="1" dirty="0"/>
              <a:t>您為投票做好準備了嗎</a:t>
            </a:r>
            <a:r>
              <a:rPr lang="ja-JP" altLang="en-US" sz="7200" b="1" dirty="0">
                <a:latin typeface="Open Sans" panose="020B0606030504020204" pitchFamily="34" charset="0"/>
                <a:cs typeface="Open Sans" panose="020B0606030504020204" pitchFamily="34" charset="0"/>
              </a:rPr>
              <a:t>？</a:t>
            </a:r>
            <a:endParaRPr lang="en-US" sz="7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1">
            <a:extLst>
              <a:ext uri="{FF2B5EF4-FFF2-40B4-BE49-F238E27FC236}">
                <a16:creationId xmlns:a16="http://schemas.microsoft.com/office/drawing/2014/main" id="{A2084698-0C0D-4489-845C-8CEC81920453}"/>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dirty="0">
              <a:ln>
                <a:noFill/>
              </a:ln>
              <a:solidFill>
                <a:schemeClr val="tx1"/>
              </a:solidFill>
              <a:effectLst/>
              <a:latin typeface="Arial" panose="020B0604020202020204" pitchFamily="34" charset="0"/>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2"/>
          <p:cNvSpPr txBox="1"/>
          <p:nvPr/>
        </p:nvSpPr>
        <p:spPr>
          <a:xfrm>
            <a:off x="533400" y="685800"/>
            <a:ext cx="5140800" cy="615600"/>
          </a:xfrm>
          <a:prstGeom prst="rect">
            <a:avLst/>
          </a:prstGeom>
          <a:noFill/>
          <a:ln>
            <a:noFill/>
          </a:ln>
        </p:spPr>
        <p:txBody>
          <a:bodyPr spcFirstLastPara="1" wrap="square" lIns="91425" tIns="45700" rIns="91425" bIns="45700" anchor="t" anchorCtr="0">
            <a:noAutofit/>
          </a:bodyPr>
          <a:lstStyle/>
          <a:p>
            <a:pPr lvl="0"/>
            <a:r>
              <a:rPr lang="en-US" sz="3600" b="1" dirty="0" err="1"/>
              <a:t>在投票站投票</a:t>
            </a:r>
            <a:r>
              <a:rPr lang="en-US" sz="3600" b="1" dirty="0">
                <a:effectLst/>
              </a:rPr>
              <a:t> </a:t>
            </a:r>
            <a:endParaRPr sz="3600" b="1" i="0"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181" name="Google Shape;181;p22"/>
          <p:cNvSpPr/>
          <p:nvPr/>
        </p:nvSpPr>
        <p:spPr>
          <a:xfrm>
            <a:off x="495300" y="7922700"/>
            <a:ext cx="5867400" cy="1143000"/>
          </a:xfrm>
          <a:prstGeom prst="rect">
            <a:avLst/>
          </a:prstGeom>
          <a:solidFill>
            <a:schemeClr val="lt1"/>
          </a:solidFill>
          <a:ln w="12700" cap="flat" cmpd="sng">
            <a:solidFill>
              <a:srgbClr val="7F7F7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a:cs typeface="Calibri" panose="020F0502020204030204" pitchFamily="34" charset="0"/>
              <a:sym typeface="Calibri"/>
            </a:endParaRPr>
          </a:p>
        </p:txBody>
      </p:sp>
      <p:sp>
        <p:nvSpPr>
          <p:cNvPr id="182" name="Google Shape;182;p22"/>
          <p:cNvSpPr txBox="1"/>
          <p:nvPr/>
        </p:nvSpPr>
        <p:spPr>
          <a:xfrm>
            <a:off x="495300" y="7998900"/>
            <a:ext cx="1700400" cy="923400"/>
          </a:xfrm>
          <a:prstGeom prst="rect">
            <a:avLst/>
          </a:prstGeom>
          <a:noFill/>
          <a:ln>
            <a:noFill/>
          </a:ln>
        </p:spPr>
        <p:txBody>
          <a:bodyPr spcFirstLastPara="1" wrap="square" lIns="91425" tIns="45700" rIns="91425" bIns="45700" anchor="t" anchorCtr="0">
            <a:noAutofit/>
          </a:bodyPr>
          <a:lstStyle/>
          <a:p>
            <a:pPr lvl="0"/>
            <a:r>
              <a:rPr lang="zh-TW" altLang="en-US" sz="2100"/>
              <a:t>在此處寫下您的投票站地址：</a:t>
            </a:r>
            <a:r>
              <a:rPr lang="en-US" sz="2100">
                <a:effectLst/>
              </a:rPr>
              <a:t> </a:t>
            </a:r>
            <a:endParaRPr sz="2100">
              <a:latin typeface="Calibri" panose="020F0502020204030204" pitchFamily="34" charset="0"/>
              <a:cs typeface="Calibri" panose="020F0502020204030204" pitchFamily="34" charset="0"/>
            </a:endParaRPr>
          </a:p>
        </p:txBody>
      </p:sp>
      <p:sp>
        <p:nvSpPr>
          <p:cNvPr id="183" name="Google Shape;183;p22"/>
          <p:cNvSpPr txBox="1"/>
          <p:nvPr/>
        </p:nvSpPr>
        <p:spPr>
          <a:xfrm>
            <a:off x="1722038" y="2586300"/>
            <a:ext cx="4730400" cy="2061300"/>
          </a:xfrm>
          <a:prstGeom prst="rect">
            <a:avLst/>
          </a:prstGeom>
          <a:noFill/>
          <a:ln>
            <a:noFill/>
          </a:ln>
        </p:spPr>
        <p:txBody>
          <a:bodyPr spcFirstLastPara="1" wrap="square" lIns="91425" tIns="45700" rIns="91425" bIns="45700" anchor="t" anchorCtr="0">
            <a:noAutofit/>
          </a:bodyPr>
          <a:lstStyle/>
          <a:p>
            <a:pPr marL="457200" lvl="0" indent="-355600">
              <a:buClr>
                <a:schemeClr val="dk1"/>
              </a:buClr>
              <a:buSzPts val="2000"/>
              <a:buFont typeface="Montserrat"/>
              <a:buChar char="●"/>
            </a:pPr>
            <a:r>
              <a:rPr lang="zh-TW" altLang="en-US" sz="1950" dirty="0">
                <a:latin typeface="Arial" panose="020B0604020202020204" pitchFamily="34" charset="0"/>
                <a:cs typeface="Arial" panose="020B0604020202020204" pitchFamily="34" charset="0"/>
              </a:rPr>
              <a:t>造訪 </a:t>
            </a:r>
            <a:r>
              <a:rPr lang="en-US" sz="1950" b="1" dirty="0">
                <a:solidFill>
                  <a:schemeClr val="dk1"/>
                </a:solidFill>
                <a:latin typeface="+mn-lt"/>
                <a:ea typeface="Montserrat"/>
                <a:cs typeface="Calibri" panose="020F0502020204030204" pitchFamily="34" charset="0"/>
                <a:sym typeface="Montserrat"/>
              </a:rPr>
              <a:t>vote.pa.gov/Status</a:t>
            </a:r>
            <a:r>
              <a:rPr lang="en-US" altLang="zh-TW" sz="1950" b="1" dirty="0">
                <a:latin typeface="Arial" panose="020B0604020202020204" pitchFamily="34" charset="0"/>
                <a:cs typeface="Arial" panose="020B0604020202020204" pitchFamily="34" charset="0"/>
              </a:rPr>
              <a:t> </a:t>
            </a:r>
            <a:r>
              <a:rPr lang="zh-TW" altLang="en-US" sz="1950" dirty="0">
                <a:latin typeface="Arial" panose="020B0604020202020204" pitchFamily="34" charset="0"/>
                <a:cs typeface="Arial" panose="020B0604020202020204" pitchFamily="34" charset="0"/>
              </a:rPr>
              <a:t>網站檢查您的選民註冊</a:t>
            </a:r>
            <a:r>
              <a:rPr lang="zh-TW" altLang="en-US" sz="1950" dirty="0">
                <a:effectLst/>
                <a:latin typeface="Arial" panose="020B0604020202020204" pitchFamily="34" charset="0"/>
                <a:cs typeface="Arial" panose="020B0604020202020204" pitchFamily="34" charset="0"/>
              </a:rPr>
              <a:t> </a:t>
            </a:r>
            <a:r>
              <a:rPr lang="zh-TW" altLang="en-US" sz="1950" dirty="0">
                <a:effectLst/>
                <a:latin typeface="+mn-lt"/>
                <a:cs typeface="Times New Roman" panose="02020603050405020304" pitchFamily="18" charset="0"/>
              </a:rPr>
              <a:t>或致電</a:t>
            </a:r>
            <a:r>
              <a:rPr lang="zh-TW" altLang="en-US" sz="1950" dirty="0">
                <a:effectLst/>
                <a:latin typeface="+mn-lt"/>
                <a:ea typeface="SimSun" panose="02010600030101010101" pitchFamily="2" charset="-122"/>
                <a:cs typeface="Times New Roman" panose="02020603050405020304" pitchFamily="18" charset="0"/>
              </a:rPr>
              <a:t> </a:t>
            </a:r>
            <a:r>
              <a:rPr lang="en-US" altLang="zh-TW" sz="1950" b="1" dirty="0">
                <a:effectLst/>
                <a:latin typeface="+mn-lt"/>
                <a:ea typeface="SimSun" panose="02010600030101010101" pitchFamily="2" charset="-122"/>
                <a:cs typeface="Times New Roman" panose="02020603050405020304" pitchFamily="18" charset="0"/>
              </a:rPr>
              <a:t>1-877-868-3772</a:t>
            </a:r>
            <a:r>
              <a:rPr lang="zh-TW" altLang="en-US" sz="1950" dirty="0"/>
              <a:t>。</a:t>
            </a:r>
            <a:endParaRPr lang="zh-TW" altLang="en-US" sz="1950" dirty="0">
              <a:solidFill>
                <a:schemeClr val="dk1"/>
              </a:solidFill>
              <a:latin typeface="Arial" panose="020B0604020202020204" pitchFamily="34" charset="0"/>
              <a:ea typeface="Montserrat"/>
              <a:cs typeface="Arial" panose="020B0604020202020204" pitchFamily="34" charset="0"/>
              <a:sym typeface="Montserrat"/>
            </a:endParaRPr>
          </a:p>
          <a:p>
            <a:pPr marL="457200" lvl="0" indent="-355600">
              <a:buClr>
                <a:schemeClr val="dk1"/>
              </a:buClr>
              <a:buSzPts val="2000"/>
              <a:buFont typeface="Montserrat"/>
              <a:buChar char="●"/>
            </a:pPr>
            <a:r>
              <a:rPr lang="zh-TW" altLang="en-US" sz="1950" dirty="0">
                <a:latin typeface="Arial" panose="020B0604020202020204" pitchFamily="34" charset="0"/>
                <a:cs typeface="Arial" panose="020B0604020202020204" pitchFamily="34" charset="0"/>
              </a:rPr>
              <a:t>造訪 </a:t>
            </a:r>
            <a:r>
              <a:rPr lang="en-US" sz="1950" b="1" dirty="0">
                <a:solidFill>
                  <a:schemeClr val="dk1"/>
                </a:solidFill>
                <a:latin typeface="Calibri" panose="020F0502020204030204" pitchFamily="34" charset="0"/>
                <a:ea typeface="Montserrat"/>
                <a:cs typeface="Calibri" panose="020F0502020204030204" pitchFamily="34" charset="0"/>
                <a:sym typeface="Montserrat"/>
              </a:rPr>
              <a:t>vote.pa.gov/Polls </a:t>
            </a:r>
            <a:r>
              <a:rPr lang="zh-TW" altLang="en-US" sz="1950" dirty="0">
                <a:latin typeface="Arial" panose="020B0604020202020204" pitchFamily="34" charset="0"/>
                <a:cs typeface="Arial" panose="020B0604020202020204" pitchFamily="34" charset="0"/>
              </a:rPr>
              <a:t>網站查詢您的投票站地址</a:t>
            </a:r>
            <a:r>
              <a:rPr lang="zh-TW" altLang="en-US" sz="1950" dirty="0">
                <a:effectLst/>
                <a:latin typeface="Arial" panose="020B0604020202020204" pitchFamily="34" charset="0"/>
                <a:cs typeface="Arial" panose="020B0604020202020204" pitchFamily="34" charset="0"/>
              </a:rPr>
              <a:t> </a:t>
            </a:r>
            <a:r>
              <a:rPr lang="zh-TW" altLang="en-US" sz="1950" dirty="0">
                <a:effectLst/>
                <a:latin typeface="+mn-lt"/>
                <a:cs typeface="Times New Roman" panose="02020603050405020304" pitchFamily="18" charset="0"/>
              </a:rPr>
              <a:t>或致電</a:t>
            </a:r>
            <a:r>
              <a:rPr lang="zh-TW" altLang="en-US" sz="1950" dirty="0">
                <a:effectLst/>
                <a:latin typeface="+mn-lt"/>
                <a:ea typeface="SimSun" panose="02010600030101010101" pitchFamily="2" charset="-122"/>
                <a:cs typeface="Times New Roman" panose="02020603050405020304" pitchFamily="18" charset="0"/>
              </a:rPr>
              <a:t> </a:t>
            </a:r>
            <a:r>
              <a:rPr lang="en-US" altLang="zh-TW" sz="1950" b="1" dirty="0">
                <a:effectLst/>
                <a:latin typeface="+mn-lt"/>
                <a:ea typeface="SimSun" panose="02010600030101010101" pitchFamily="2" charset="-122"/>
                <a:cs typeface="Times New Roman" panose="02020603050405020304" pitchFamily="18" charset="0"/>
              </a:rPr>
              <a:t>1-877-868-3772</a:t>
            </a:r>
            <a:r>
              <a:rPr lang="zh-TW" altLang="en-US" sz="1950" dirty="0"/>
              <a:t>。</a:t>
            </a:r>
            <a:endParaRPr lang="zh-TW" altLang="en-US" sz="1950" dirty="0">
              <a:solidFill>
                <a:schemeClr val="dk1"/>
              </a:solidFill>
              <a:latin typeface="Arial" panose="020B0604020202020204" pitchFamily="34" charset="0"/>
              <a:ea typeface="Montserrat"/>
              <a:cs typeface="Arial" panose="020B0604020202020204" pitchFamily="34" charset="0"/>
              <a:sym typeface="Montserrat"/>
            </a:endParaRPr>
          </a:p>
          <a:p>
            <a:pPr marL="457200" lvl="0" indent="-355600">
              <a:buClr>
                <a:schemeClr val="dk1"/>
              </a:buClr>
              <a:buSzPts val="2000"/>
              <a:buFont typeface="Montserrat"/>
              <a:buChar char="●"/>
            </a:pPr>
            <a:r>
              <a:rPr lang="zh-TW" altLang="en-US" sz="1950" dirty="0">
                <a:latin typeface="Arial" panose="020B0604020202020204" pitchFamily="34" charset="0"/>
                <a:cs typeface="Arial" panose="020B0604020202020204" pitchFamily="34" charset="0"/>
              </a:rPr>
              <a:t>查看選票樣本並研究問題</a:t>
            </a:r>
            <a:r>
              <a:rPr lang="zh-TW" altLang="en-US" sz="1950" dirty="0">
                <a:effectLst/>
                <a:latin typeface="Arial" panose="020B0604020202020204" pitchFamily="34" charset="0"/>
                <a:cs typeface="Arial" panose="020B0604020202020204" pitchFamily="34" charset="0"/>
              </a:rPr>
              <a:t> </a:t>
            </a:r>
            <a:endParaRPr lang="zh-TW" altLang="en-US" sz="1950" dirty="0">
              <a:latin typeface="Arial" panose="020B0604020202020204" pitchFamily="34" charset="0"/>
              <a:ea typeface="Montserrat"/>
              <a:cs typeface="Arial" panose="020B0604020202020204" pitchFamily="34" charset="0"/>
              <a:sym typeface="Montserrat"/>
            </a:endParaRPr>
          </a:p>
        </p:txBody>
      </p:sp>
      <p:sp>
        <p:nvSpPr>
          <p:cNvPr id="184" name="Google Shape;184;p22"/>
          <p:cNvSpPr txBox="1"/>
          <p:nvPr/>
        </p:nvSpPr>
        <p:spPr>
          <a:xfrm>
            <a:off x="471450" y="2133600"/>
            <a:ext cx="5715000" cy="477600"/>
          </a:xfrm>
          <a:prstGeom prst="rect">
            <a:avLst/>
          </a:prstGeom>
          <a:noFill/>
          <a:ln>
            <a:noFill/>
          </a:ln>
        </p:spPr>
        <p:txBody>
          <a:bodyPr spcFirstLastPara="1" wrap="square" lIns="91425" tIns="45700" rIns="91425" bIns="45700" anchor="t" anchorCtr="0">
            <a:noAutofit/>
          </a:bodyPr>
          <a:lstStyle/>
          <a:p>
            <a:pPr lvl="0"/>
            <a:r>
              <a:rPr lang="en-US" sz="2600" b="1" dirty="0" err="1"/>
              <a:t>在選舉日之前</a:t>
            </a:r>
            <a:r>
              <a:rPr lang="en-US" sz="2600" b="1" dirty="0">
                <a:effectLst/>
              </a:rPr>
              <a:t> </a:t>
            </a:r>
            <a:endParaRPr sz="2600" b="1" dirty="0">
              <a:latin typeface="Calibri" panose="020F0502020204030204" pitchFamily="34" charset="0"/>
              <a:ea typeface="Montserrat"/>
              <a:cs typeface="Calibri" panose="020F0502020204030204" pitchFamily="34" charset="0"/>
              <a:sym typeface="Montserrat"/>
            </a:endParaRPr>
          </a:p>
        </p:txBody>
      </p:sp>
      <p:sp>
        <p:nvSpPr>
          <p:cNvPr id="185" name="Google Shape;185;p22"/>
          <p:cNvSpPr txBox="1"/>
          <p:nvPr/>
        </p:nvSpPr>
        <p:spPr>
          <a:xfrm>
            <a:off x="1721465" y="4917125"/>
            <a:ext cx="5022900" cy="2061300"/>
          </a:xfrm>
          <a:prstGeom prst="rect">
            <a:avLst/>
          </a:prstGeom>
          <a:noFill/>
          <a:ln>
            <a:noFill/>
          </a:ln>
        </p:spPr>
        <p:txBody>
          <a:bodyPr spcFirstLastPara="1" wrap="square" lIns="91425" tIns="45700" rIns="91425" bIns="45700" anchor="t" anchorCtr="0">
            <a:noAutofit/>
          </a:bodyPr>
          <a:lstStyle/>
          <a:p>
            <a:pPr marL="457200" lvl="0" indent="-355600">
              <a:buSzPts val="2000"/>
              <a:buFont typeface="Montserrat"/>
              <a:buChar char="●"/>
            </a:pPr>
            <a:r>
              <a:rPr lang="zh-TW" altLang="en-US" sz="2100" dirty="0"/>
              <a:t>提前安排交通事宜。</a:t>
            </a:r>
            <a:r>
              <a:rPr lang="en-US" sz="2100" dirty="0">
                <a:effectLst/>
              </a:rPr>
              <a:t> </a:t>
            </a:r>
            <a:endParaRPr sz="2100" dirty="0">
              <a:latin typeface="Calibri" panose="020F0502020204030204" pitchFamily="34" charset="0"/>
              <a:ea typeface="Montserrat"/>
              <a:cs typeface="Calibri" panose="020F0502020204030204" pitchFamily="34" charset="0"/>
              <a:sym typeface="Montserrat"/>
            </a:endParaRPr>
          </a:p>
          <a:p>
            <a:pPr marL="457200" lvl="0" indent="-355600">
              <a:buSzPts val="2000"/>
              <a:buFont typeface="Montserrat"/>
              <a:buChar char="●"/>
            </a:pPr>
            <a:r>
              <a:rPr lang="zh-TW" altLang="en-US" sz="2100" dirty="0"/>
              <a:t>如果可能的話，請計畫在上午中段時間或下午早些時候到達投票站，那時通常不那麼繁忙</a:t>
            </a:r>
            <a:r>
              <a:rPr lang="en-US" sz="2100" dirty="0">
                <a:effectLst/>
              </a:rPr>
              <a:t> </a:t>
            </a:r>
            <a:endParaRPr lang="en-US" sz="2100" dirty="0">
              <a:latin typeface="Calibri" panose="020F0502020204030204" pitchFamily="34" charset="0"/>
              <a:ea typeface="Montserrat"/>
              <a:cs typeface="Calibri" panose="020F0502020204030204" pitchFamily="34" charset="0"/>
              <a:sym typeface="Montserrat"/>
            </a:endParaRPr>
          </a:p>
          <a:p>
            <a:pPr marL="457200" lvl="0" indent="-355600">
              <a:buSzPts val="2000"/>
              <a:buFont typeface="Montserrat"/>
              <a:buChar char="●"/>
            </a:pPr>
            <a:r>
              <a:rPr lang="zh-TW" altLang="en-US" sz="2100" dirty="0"/>
              <a:t>帶上自己的原子筆，避免接觸共用的物體表面</a:t>
            </a:r>
            <a:r>
              <a:rPr lang="en-US" sz="2100" dirty="0">
                <a:effectLst/>
              </a:rPr>
              <a:t> </a:t>
            </a:r>
            <a:endParaRPr lang="en-US" sz="2100" dirty="0">
              <a:latin typeface="Calibri" panose="020F0502020204030204" pitchFamily="34" charset="0"/>
              <a:ea typeface="Montserrat"/>
              <a:cs typeface="Calibri" panose="020F0502020204030204" pitchFamily="34" charset="0"/>
              <a:sym typeface="Montserrat"/>
            </a:endParaRPr>
          </a:p>
          <a:p>
            <a:pPr marL="457200" lvl="0" indent="-355600">
              <a:buSzPts val="2000"/>
              <a:buFont typeface="Montserrat"/>
              <a:buChar char="●"/>
            </a:pPr>
            <a:r>
              <a:rPr lang="en-US" sz="2100" dirty="0" err="1"/>
              <a:t>帶上口罩</a:t>
            </a:r>
            <a:r>
              <a:rPr lang="en-US" sz="2100" dirty="0">
                <a:effectLst/>
              </a:rPr>
              <a:t> </a:t>
            </a:r>
            <a:endParaRPr lang="en-US" sz="2100" dirty="0">
              <a:latin typeface="Calibri" panose="020F0502020204030204" pitchFamily="34" charset="0"/>
              <a:ea typeface="Montserrat"/>
              <a:cs typeface="Calibri" panose="020F0502020204030204" pitchFamily="34" charset="0"/>
              <a:sym typeface="Montserrat"/>
            </a:endParaRPr>
          </a:p>
          <a:p>
            <a:pPr marL="457200" lvl="0" indent="-355600">
              <a:buSzPts val="2000"/>
              <a:buFont typeface="Montserrat"/>
              <a:buChar char="●"/>
            </a:pPr>
            <a:r>
              <a:rPr lang="zh-TW" altLang="en-US" sz="2100" dirty="0"/>
              <a:t>遵</a:t>
            </a:r>
            <a:r>
              <a:rPr lang="en-US" sz="2100" dirty="0" err="1"/>
              <a:t>行社交距離</a:t>
            </a:r>
            <a:r>
              <a:rPr lang="en-US" sz="2100" dirty="0">
                <a:effectLst/>
              </a:rPr>
              <a:t> </a:t>
            </a:r>
            <a:endParaRPr lang="en-US" sz="2100" dirty="0">
              <a:latin typeface="Calibri" panose="020F0502020204030204" pitchFamily="34" charset="0"/>
              <a:ea typeface="Montserrat"/>
              <a:cs typeface="Calibri" panose="020F0502020204030204" pitchFamily="34" charset="0"/>
              <a:sym typeface="Montserrat"/>
            </a:endParaRPr>
          </a:p>
          <a:p>
            <a:pPr marL="457200" lvl="0" indent="-355600">
              <a:buSzPts val="2000"/>
              <a:buFont typeface="Montserrat"/>
              <a:buChar char="●"/>
            </a:pPr>
            <a:r>
              <a:rPr lang="zh-TW" altLang="en-US" sz="2100" dirty="0"/>
              <a:t>聽從投票站工作人員的指示</a:t>
            </a:r>
            <a:r>
              <a:rPr lang="en-US" sz="2100" dirty="0">
                <a:effectLst/>
              </a:rPr>
              <a:t> </a:t>
            </a:r>
            <a:endParaRPr lang="en-US" sz="2100" dirty="0">
              <a:latin typeface="Calibri" panose="020F0502020204030204" pitchFamily="34" charset="0"/>
              <a:ea typeface="Montserrat"/>
              <a:cs typeface="Calibri" panose="020F0502020204030204" pitchFamily="34" charset="0"/>
              <a:sym typeface="Montserrat"/>
            </a:endParaRPr>
          </a:p>
        </p:txBody>
      </p:sp>
      <p:sp>
        <p:nvSpPr>
          <p:cNvPr id="186" name="Google Shape;186;p22"/>
          <p:cNvSpPr txBox="1"/>
          <p:nvPr/>
        </p:nvSpPr>
        <p:spPr>
          <a:xfrm>
            <a:off x="471450" y="4419600"/>
            <a:ext cx="5715000" cy="477600"/>
          </a:xfrm>
          <a:prstGeom prst="rect">
            <a:avLst/>
          </a:prstGeom>
          <a:noFill/>
          <a:ln>
            <a:noFill/>
          </a:ln>
        </p:spPr>
        <p:txBody>
          <a:bodyPr spcFirstLastPara="1" wrap="square" lIns="91425" tIns="45700" rIns="91425" bIns="45700" anchor="t" anchorCtr="0">
            <a:noAutofit/>
          </a:bodyPr>
          <a:lstStyle/>
          <a:p>
            <a:pPr lvl="0"/>
            <a:r>
              <a:rPr lang="en-US" sz="2600" b="1" dirty="0" err="1"/>
              <a:t>選舉日當天</a:t>
            </a:r>
            <a:r>
              <a:rPr lang="en-US" sz="2600" b="1" dirty="0"/>
              <a:t>– 11 月 2 日</a:t>
            </a:r>
            <a:r>
              <a:rPr lang="en-US" sz="2600" b="1" dirty="0">
                <a:effectLst/>
              </a:rPr>
              <a:t> </a:t>
            </a:r>
            <a:endParaRPr sz="2600" b="1" dirty="0">
              <a:latin typeface="Calibri" panose="020F0502020204030204" pitchFamily="34" charset="0"/>
              <a:ea typeface="Montserrat"/>
              <a:cs typeface="Calibri" panose="020F0502020204030204" pitchFamily="34" charset="0"/>
              <a:sym typeface="Montserrat"/>
            </a:endParaRPr>
          </a:p>
        </p:txBody>
      </p:sp>
      <p:sp>
        <p:nvSpPr>
          <p:cNvPr id="187" name="Google Shape;187;p22"/>
          <p:cNvSpPr txBox="1"/>
          <p:nvPr/>
        </p:nvSpPr>
        <p:spPr>
          <a:xfrm>
            <a:off x="471449" y="1600200"/>
            <a:ext cx="5891251" cy="615600"/>
          </a:xfrm>
          <a:prstGeom prst="rect">
            <a:avLst/>
          </a:prstGeom>
          <a:noFill/>
          <a:ln>
            <a:noFill/>
          </a:ln>
        </p:spPr>
        <p:txBody>
          <a:bodyPr spcFirstLastPara="1" wrap="square" lIns="91425" tIns="45700" rIns="91425" bIns="45700" anchor="t" anchorCtr="0">
            <a:noAutofit/>
          </a:bodyPr>
          <a:lstStyle/>
          <a:p>
            <a:pPr lvl="0"/>
            <a:r>
              <a:rPr lang="zh-TW" altLang="en-US" sz="2400" b="1" dirty="0"/>
              <a:t>制定計劃，親自在投票站安全地投票。</a:t>
            </a:r>
            <a:r>
              <a:rPr lang="en-US" sz="2400" b="1" dirty="0">
                <a:effectLst/>
              </a:rPr>
              <a:t> </a:t>
            </a:r>
            <a:endParaRPr sz="2400" b="1" i="0" dirty="0">
              <a:solidFill>
                <a:schemeClr val="dk1"/>
              </a:solidFill>
              <a:latin typeface="Calibri" panose="020F0502020204030204" pitchFamily="34" charset="0"/>
              <a:ea typeface="Montserrat"/>
              <a:cs typeface="Calibri" panose="020F0502020204030204" pitchFamily="34" charset="0"/>
              <a:sym typeface="Montserrat"/>
            </a:endParaRPr>
          </a:p>
        </p:txBody>
      </p:sp>
      <p:pic>
        <p:nvPicPr>
          <p:cNvPr id="189" name="Google Shape;189;p22"/>
          <p:cNvPicPr preferRelativeResize="0"/>
          <p:nvPr/>
        </p:nvPicPr>
        <p:blipFill>
          <a:blip r:embed="rId4">
            <a:alphaModFix/>
          </a:blip>
          <a:stretch>
            <a:fillRect/>
          </a:stretch>
        </p:blipFill>
        <p:spPr>
          <a:xfrm>
            <a:off x="647700" y="4912650"/>
            <a:ext cx="1095699" cy="1095699"/>
          </a:xfrm>
          <a:prstGeom prst="rect">
            <a:avLst/>
          </a:prstGeom>
          <a:noFill/>
          <a:ln>
            <a:noFill/>
          </a:ln>
        </p:spPr>
      </p:pic>
      <p:pic>
        <p:nvPicPr>
          <p:cNvPr id="12" name="Picture 11" descr="A picture containing drawing&#10;&#10;Description automatically generated">
            <a:extLst>
              <a:ext uri="{FF2B5EF4-FFF2-40B4-BE49-F238E27FC236}">
                <a16:creationId xmlns:a16="http://schemas.microsoft.com/office/drawing/2014/main" id="{4D088E91-792A-0E47-9F45-1D79436395D5}"/>
              </a:ext>
            </a:extLst>
          </p:cNvPr>
          <p:cNvPicPr>
            <a:picLocks noChangeAspect="1"/>
          </p:cNvPicPr>
          <p:nvPr/>
        </p:nvPicPr>
        <p:blipFill>
          <a:blip r:embed="rId5">
            <a:grayscl/>
            <a:extLst>
              <a:ext uri="{BEBA8EAE-BF5A-486C-A8C5-ECC9F3942E4B}">
                <a14:imgProps xmlns:a14="http://schemas.microsoft.com/office/drawing/2010/main">
                  <a14:imgLayer r:embed="rId6">
                    <a14:imgEffect>
                      <a14:brightnessContrast contrast="65000"/>
                    </a14:imgEffect>
                  </a14:imgLayer>
                </a14:imgProps>
              </a:ext>
            </a:extLst>
          </a:blip>
          <a:stretch>
            <a:fillRect/>
          </a:stretch>
        </p:blipFill>
        <p:spPr>
          <a:xfrm>
            <a:off x="609600" y="2570050"/>
            <a:ext cx="969264" cy="969264"/>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3"/>
          <p:cNvSpPr txBox="1"/>
          <p:nvPr/>
        </p:nvSpPr>
        <p:spPr>
          <a:xfrm>
            <a:off x="457200" y="1752600"/>
            <a:ext cx="5915100" cy="461700"/>
          </a:xfrm>
          <a:prstGeom prst="rect">
            <a:avLst/>
          </a:prstGeom>
          <a:noFill/>
          <a:ln>
            <a:noFill/>
          </a:ln>
        </p:spPr>
        <p:txBody>
          <a:bodyPr spcFirstLastPara="1" wrap="square" lIns="91425" tIns="45700" rIns="91425" bIns="45700" anchor="t" anchorCtr="0">
            <a:noAutofit/>
          </a:bodyPr>
          <a:lstStyle/>
          <a:p>
            <a:pPr lvl="0"/>
            <a:r>
              <a:rPr lang="en-US" sz="2600" b="1" dirty="0" err="1"/>
              <a:t>無障礙</a:t>
            </a:r>
            <a:r>
              <a:rPr lang="en-US" sz="2400" dirty="0">
                <a:effectLst/>
              </a:rPr>
              <a:t> </a:t>
            </a:r>
            <a:endParaRPr dirty="0">
              <a:latin typeface="Calibri" panose="020F0502020204030204" pitchFamily="34" charset="0"/>
              <a:ea typeface="Montserrat"/>
              <a:cs typeface="Calibri" panose="020F0502020204030204" pitchFamily="34" charset="0"/>
              <a:sym typeface="Montserrat"/>
            </a:endParaRPr>
          </a:p>
        </p:txBody>
      </p:sp>
      <p:sp>
        <p:nvSpPr>
          <p:cNvPr id="195" name="Google Shape;195;p23"/>
          <p:cNvSpPr txBox="1"/>
          <p:nvPr/>
        </p:nvSpPr>
        <p:spPr>
          <a:xfrm>
            <a:off x="1592825" y="2151112"/>
            <a:ext cx="4645200" cy="2198400"/>
          </a:xfrm>
          <a:prstGeom prst="rect">
            <a:avLst/>
          </a:prstGeom>
          <a:noFill/>
          <a:ln>
            <a:noFill/>
          </a:ln>
        </p:spPr>
        <p:txBody>
          <a:bodyPr spcFirstLastPara="1" wrap="square" lIns="91425" tIns="45700" rIns="91425" bIns="45700" anchor="t" anchorCtr="0">
            <a:noAutofit/>
          </a:bodyPr>
          <a:lstStyle/>
          <a:p>
            <a:r>
              <a:rPr lang="zh-TW" altLang="en-US" sz="2100" dirty="0"/>
              <a:t>每個投票站都有可使用的投票系統，可以在每個投票站進行保密及獨立投票。也有為合格的郵寄投票選民提供了可遠程投票的選項。請造訪 </a:t>
            </a:r>
            <a:r>
              <a:rPr lang="en-US" sz="2400" b="1" dirty="0">
                <a:solidFill>
                  <a:schemeClr val="dk1"/>
                </a:solidFill>
                <a:latin typeface="Calibri" panose="020F0502020204030204" pitchFamily="34" charset="0"/>
                <a:ea typeface="Montserrat"/>
                <a:cs typeface="Calibri" panose="020F0502020204030204" pitchFamily="34" charset="0"/>
                <a:sym typeface="Montserrat"/>
              </a:rPr>
              <a:t>vote.pa.gov</a:t>
            </a:r>
            <a:r>
              <a:rPr lang="zh-TW" altLang="en-US" sz="2100" dirty="0"/>
              <a:t>，瞭解更多有關新投票系統和遠程投票選項的資訊</a:t>
            </a:r>
            <a:r>
              <a:rPr lang="en-US" sz="2100" dirty="0"/>
              <a:t>  </a:t>
            </a:r>
            <a:r>
              <a:rPr lang="zh-TW" altLang="en-US" sz="2100" dirty="0"/>
              <a:t>。</a:t>
            </a:r>
            <a:endParaRPr lang="en-US" sz="2100" dirty="0"/>
          </a:p>
        </p:txBody>
      </p:sp>
      <p:pic>
        <p:nvPicPr>
          <p:cNvPr id="196" name="Google Shape;196;p23"/>
          <p:cNvPicPr preferRelativeResize="0"/>
          <p:nvPr/>
        </p:nvPicPr>
        <p:blipFill rotWithShape="1">
          <a:blip r:embed="rId4">
            <a:alphaModFix/>
          </a:blip>
          <a:srcRect/>
          <a:stretch/>
        </p:blipFill>
        <p:spPr>
          <a:xfrm>
            <a:off x="471450" y="2419350"/>
            <a:ext cx="1038225" cy="1038225"/>
          </a:xfrm>
          <a:prstGeom prst="rect">
            <a:avLst/>
          </a:prstGeom>
          <a:noFill/>
          <a:ln>
            <a:noFill/>
          </a:ln>
        </p:spPr>
      </p:pic>
      <p:sp>
        <p:nvSpPr>
          <p:cNvPr id="197" name="Google Shape;197;p23"/>
          <p:cNvSpPr txBox="1"/>
          <p:nvPr/>
        </p:nvSpPr>
        <p:spPr>
          <a:xfrm>
            <a:off x="539512" y="720031"/>
            <a:ext cx="5140712" cy="615553"/>
          </a:xfrm>
          <a:prstGeom prst="rect">
            <a:avLst/>
          </a:prstGeom>
          <a:noFill/>
          <a:ln>
            <a:noFill/>
          </a:ln>
        </p:spPr>
        <p:txBody>
          <a:bodyPr spcFirstLastPara="1" wrap="square" lIns="91425" tIns="45700" rIns="91425" bIns="45700" anchor="t" anchorCtr="0">
            <a:noAutofit/>
          </a:bodyPr>
          <a:lstStyle/>
          <a:p>
            <a:pPr lvl="0"/>
            <a:r>
              <a:rPr lang="en-US" sz="3600" b="1" dirty="0" err="1"/>
              <a:t>您的投票權</a:t>
            </a:r>
            <a:r>
              <a:rPr lang="en-US" sz="3600" dirty="0">
                <a:effectLst/>
              </a:rPr>
              <a:t> </a:t>
            </a:r>
            <a:endParaRPr sz="3400" b="1" i="0"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198" name="Google Shape;198;p23"/>
          <p:cNvSpPr/>
          <p:nvPr/>
        </p:nvSpPr>
        <p:spPr>
          <a:xfrm>
            <a:off x="1593624" y="4896850"/>
            <a:ext cx="5035775" cy="1580150"/>
          </a:xfrm>
          <a:prstGeom prst="rect">
            <a:avLst/>
          </a:prstGeom>
          <a:noFill/>
          <a:ln>
            <a:noFill/>
          </a:ln>
        </p:spPr>
        <p:txBody>
          <a:bodyPr spcFirstLastPara="1" wrap="square" lIns="91425" tIns="45700" rIns="91425" bIns="45700" anchor="t" anchorCtr="0">
            <a:noAutofit/>
          </a:bodyPr>
          <a:lstStyle/>
          <a:p>
            <a:pPr lvl="0"/>
            <a:r>
              <a:rPr lang="zh-TW" altLang="en-US" sz="2100" dirty="0"/>
              <a:t>當投票站的選民需要有人幫助口譯或翻譯才可投票時，他們有權獲得援助，並且可選擇有人來幫助他們。</a:t>
            </a:r>
            <a:r>
              <a:rPr lang="en-US" sz="2100" dirty="0" err="1"/>
              <a:t>在</a:t>
            </a:r>
            <a:r>
              <a:rPr lang="en-US" sz="2100" b="1" dirty="0" err="1"/>
              <a:t>伯克斯郡（Berks</a:t>
            </a:r>
            <a:r>
              <a:rPr lang="en-US" sz="2100" b="1" dirty="0"/>
              <a:t> County）</a:t>
            </a:r>
            <a:r>
              <a:rPr lang="en-US" sz="2100" dirty="0"/>
              <a:t>、</a:t>
            </a:r>
            <a:r>
              <a:rPr lang="en-US" sz="2100" b="1" dirty="0" err="1"/>
              <a:t>利哈伊郡（Lehigh</a:t>
            </a:r>
            <a:r>
              <a:rPr lang="en-US" sz="2100" b="1" dirty="0"/>
              <a:t> </a:t>
            </a:r>
            <a:r>
              <a:rPr lang="en-US" sz="2100" b="1" dirty="0" err="1"/>
              <a:t>County）</a:t>
            </a:r>
            <a:r>
              <a:rPr lang="en-US" sz="2100" dirty="0" err="1"/>
              <a:t>和</a:t>
            </a:r>
            <a:r>
              <a:rPr lang="en-US" sz="2100" b="1" dirty="0" err="1"/>
              <a:t>費城</a:t>
            </a:r>
            <a:r>
              <a:rPr lang="en-US" sz="2100" dirty="0" err="1"/>
              <a:t>，所有英文版本的選舉資訊還必須有西班牙文版本</a:t>
            </a:r>
            <a:r>
              <a:rPr lang="en-US" sz="2100" dirty="0"/>
              <a:t>。</a:t>
            </a:r>
            <a:endParaRPr sz="2100" i="0" u="none" strike="noStrike" cap="none" dirty="0">
              <a:solidFill>
                <a:schemeClr val="dk1"/>
              </a:solidFill>
              <a:latin typeface="Arial" panose="020B0604020202020204" pitchFamily="34" charset="0"/>
              <a:ea typeface="Montserrat"/>
              <a:cs typeface="Arial" panose="020B0604020202020204" pitchFamily="34" charset="0"/>
              <a:sym typeface="Montserrat"/>
            </a:endParaRPr>
          </a:p>
        </p:txBody>
      </p:sp>
      <p:pic>
        <p:nvPicPr>
          <p:cNvPr id="199" name="Google Shape;199;p23"/>
          <p:cNvPicPr preferRelativeResize="0"/>
          <p:nvPr/>
        </p:nvPicPr>
        <p:blipFill rotWithShape="1">
          <a:blip r:embed="rId5">
            <a:alphaModFix/>
          </a:blip>
          <a:srcRect/>
          <a:stretch/>
        </p:blipFill>
        <p:spPr>
          <a:xfrm>
            <a:off x="471450" y="4901388"/>
            <a:ext cx="1038225" cy="1038225"/>
          </a:xfrm>
          <a:prstGeom prst="rect">
            <a:avLst/>
          </a:prstGeom>
          <a:noFill/>
          <a:ln>
            <a:noFill/>
          </a:ln>
        </p:spPr>
      </p:pic>
      <p:sp>
        <p:nvSpPr>
          <p:cNvPr id="200" name="Google Shape;200;p23"/>
          <p:cNvSpPr txBox="1"/>
          <p:nvPr/>
        </p:nvSpPr>
        <p:spPr>
          <a:xfrm>
            <a:off x="471450" y="4343400"/>
            <a:ext cx="5915100" cy="461700"/>
          </a:xfrm>
          <a:prstGeom prst="rect">
            <a:avLst/>
          </a:prstGeom>
          <a:noFill/>
          <a:ln>
            <a:noFill/>
          </a:ln>
        </p:spPr>
        <p:txBody>
          <a:bodyPr spcFirstLastPara="1" wrap="square" lIns="91425" tIns="45700" rIns="91425" bIns="45700" anchor="t" anchorCtr="0">
            <a:noAutofit/>
          </a:bodyPr>
          <a:lstStyle/>
          <a:p>
            <a:pPr lvl="0"/>
            <a:r>
              <a:rPr lang="en-US" sz="2600" b="1" dirty="0" err="1"/>
              <a:t>語言協助</a:t>
            </a:r>
            <a:r>
              <a:rPr lang="en-US" sz="2400" dirty="0">
                <a:effectLst/>
              </a:rPr>
              <a:t> </a:t>
            </a:r>
            <a:endParaRPr dirty="0">
              <a:latin typeface="Calibri" panose="020F0502020204030204" pitchFamily="34" charset="0"/>
              <a:ea typeface="Montserrat"/>
              <a:cs typeface="Calibri" panose="020F0502020204030204" pitchFamily="34" charset="0"/>
              <a:sym typeface="Montserrat"/>
            </a:endParaRPr>
          </a:p>
        </p:txBody>
      </p:sp>
      <p:sp>
        <p:nvSpPr>
          <p:cNvPr id="201" name="Google Shape;201;p23"/>
          <p:cNvSpPr/>
          <p:nvPr/>
        </p:nvSpPr>
        <p:spPr>
          <a:xfrm>
            <a:off x="1437425" y="7047100"/>
            <a:ext cx="4800600" cy="136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pitchFamily="34" charset="0"/>
              <a:cs typeface="Calibri" panose="020F0502020204030204" pitchFamily="34" charset="0"/>
              <a:sym typeface="Arial"/>
            </a:endParaRPr>
          </a:p>
          <a:p>
            <a:pPr marL="1200150" marR="0" lvl="2" indent="-171450" algn="l" rtl="0">
              <a:spcBef>
                <a:spcPts val="0"/>
              </a:spcBef>
              <a:spcAft>
                <a:spcPts val="0"/>
              </a:spcAft>
              <a:buClr>
                <a:schemeClr val="dk1"/>
              </a:buClr>
              <a:buSzPts val="1800"/>
              <a:buFont typeface="Arial"/>
              <a:buNone/>
            </a:pPr>
            <a:endParaRPr sz="1800" b="0" i="0" u="none" strike="noStrike" cap="none">
              <a:solidFill>
                <a:schemeClr val="dk1"/>
              </a:solidFill>
              <a:latin typeface="Calibri" panose="020F0502020204030204" pitchFamily="34" charset="0"/>
              <a:cs typeface="Calibri" panose="020F0502020204030204" pitchFamily="34" charset="0"/>
              <a:sym typeface="Arial"/>
            </a:endParaRPr>
          </a:p>
        </p:txBody>
      </p:sp>
      <p:pic>
        <p:nvPicPr>
          <p:cNvPr id="202" name="Google Shape;202;p23"/>
          <p:cNvPicPr preferRelativeResize="0"/>
          <p:nvPr/>
        </p:nvPicPr>
        <p:blipFill>
          <a:blip r:embed="rId6">
            <a:alphaModFix/>
          </a:blip>
          <a:stretch>
            <a:fillRect/>
          </a:stretch>
        </p:blipFill>
        <p:spPr>
          <a:xfrm>
            <a:off x="471450" y="7763258"/>
            <a:ext cx="1038225" cy="1038225"/>
          </a:xfrm>
          <a:prstGeom prst="rect">
            <a:avLst/>
          </a:prstGeom>
          <a:noFill/>
          <a:ln>
            <a:noFill/>
          </a:ln>
        </p:spPr>
      </p:pic>
      <p:sp>
        <p:nvSpPr>
          <p:cNvPr id="203" name="Google Shape;203;p23"/>
          <p:cNvSpPr txBox="1"/>
          <p:nvPr/>
        </p:nvSpPr>
        <p:spPr>
          <a:xfrm>
            <a:off x="1592825" y="7763258"/>
            <a:ext cx="4709700" cy="1262700"/>
          </a:xfrm>
          <a:prstGeom prst="rect">
            <a:avLst/>
          </a:prstGeom>
          <a:noFill/>
          <a:ln>
            <a:noFill/>
          </a:ln>
        </p:spPr>
        <p:txBody>
          <a:bodyPr spcFirstLastPara="1" wrap="square" lIns="91425" tIns="45700" rIns="91425" bIns="45700" anchor="t" anchorCtr="0">
            <a:noAutofit/>
          </a:bodyPr>
          <a:lstStyle/>
          <a:p>
            <a:pPr lvl="0">
              <a:buClr>
                <a:schemeClr val="dk1"/>
              </a:buClr>
            </a:pPr>
            <a:r>
              <a:rPr lang="zh-TW" altLang="en-US" sz="2200" dirty="0"/>
              <a:t>即使您被判有重罪或輕罪，或被審前拘留，也可以投票。造訪</a:t>
            </a:r>
            <a:r>
              <a:rPr lang="en-US" sz="2200" dirty="0"/>
              <a:t> </a:t>
            </a:r>
            <a:r>
              <a:rPr lang="en-US" sz="2400" b="1" dirty="0">
                <a:solidFill>
                  <a:schemeClr val="dk1"/>
                </a:solidFill>
                <a:latin typeface="Calibri" panose="020F0502020204030204" pitchFamily="34" charset="0"/>
                <a:ea typeface="Montserrat"/>
                <a:cs typeface="Calibri" panose="020F0502020204030204" pitchFamily="34" charset="0"/>
                <a:sym typeface="Montserrat"/>
              </a:rPr>
              <a:t>vote.pa.gov</a:t>
            </a:r>
            <a:r>
              <a:rPr lang="en-US" sz="2400" b="1" dirty="0"/>
              <a:t> </a:t>
            </a:r>
            <a:r>
              <a:rPr lang="zh-TW" altLang="en-US" sz="2200" dirty="0"/>
              <a:t>獲得更多資訊。 </a:t>
            </a:r>
            <a:endParaRPr sz="2200"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204" name="Google Shape;204;p23"/>
          <p:cNvSpPr txBox="1"/>
          <p:nvPr/>
        </p:nvSpPr>
        <p:spPr>
          <a:xfrm>
            <a:off x="471450" y="7162800"/>
            <a:ext cx="5715000" cy="477600"/>
          </a:xfrm>
          <a:prstGeom prst="rect">
            <a:avLst/>
          </a:prstGeom>
          <a:noFill/>
          <a:ln>
            <a:noFill/>
          </a:ln>
        </p:spPr>
        <p:txBody>
          <a:bodyPr spcFirstLastPara="1" wrap="square" lIns="91425" tIns="45700" rIns="91425" bIns="45700" anchor="t" anchorCtr="0">
            <a:noAutofit/>
          </a:bodyPr>
          <a:lstStyle/>
          <a:p>
            <a:pPr lvl="0">
              <a:buClr>
                <a:schemeClr val="dk1"/>
              </a:buClr>
            </a:pPr>
            <a:r>
              <a:rPr lang="en-US" sz="2600" b="1" dirty="0" err="1"/>
              <a:t>恢復權利</a:t>
            </a:r>
            <a:r>
              <a:rPr lang="en-US" sz="2400" b="1" dirty="0">
                <a:effectLst/>
              </a:rPr>
              <a:t> </a:t>
            </a:r>
            <a:endParaRPr sz="2400" b="1" dirty="0">
              <a:solidFill>
                <a:schemeClr val="dk1"/>
              </a:solidFill>
              <a:latin typeface="Calibri" panose="020F0502020204030204" pitchFamily="34" charset="0"/>
              <a:ea typeface="Montserrat"/>
              <a:cs typeface="Calibri" panose="020F0502020204030204" pitchFamily="34" charset="0"/>
              <a:sym typeface="Montserrat"/>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4"/>
          <p:cNvSpPr txBox="1"/>
          <p:nvPr/>
        </p:nvSpPr>
        <p:spPr>
          <a:xfrm>
            <a:off x="533400" y="756047"/>
            <a:ext cx="5486400" cy="615600"/>
          </a:xfrm>
          <a:prstGeom prst="rect">
            <a:avLst/>
          </a:prstGeom>
          <a:noFill/>
          <a:ln>
            <a:noFill/>
          </a:ln>
        </p:spPr>
        <p:txBody>
          <a:bodyPr spcFirstLastPara="1" wrap="square" lIns="91425" tIns="45700" rIns="91425" bIns="45700" anchor="t" anchorCtr="0">
            <a:noAutofit/>
          </a:bodyPr>
          <a:lstStyle/>
          <a:p>
            <a:pPr lvl="0"/>
            <a:r>
              <a:rPr lang="en-US" sz="3600" b="1" dirty="0" err="1"/>
              <a:t>學生投票</a:t>
            </a:r>
            <a:r>
              <a:rPr lang="en-US" sz="3600" b="1" dirty="0">
                <a:effectLst/>
              </a:rPr>
              <a:t> </a:t>
            </a:r>
            <a:endParaRPr sz="3400" b="1" i="0"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210" name="Google Shape;210;p24"/>
          <p:cNvSpPr txBox="1"/>
          <p:nvPr/>
        </p:nvSpPr>
        <p:spPr>
          <a:xfrm>
            <a:off x="1638300" y="2209900"/>
            <a:ext cx="4867200" cy="1573500"/>
          </a:xfrm>
          <a:prstGeom prst="rect">
            <a:avLst/>
          </a:prstGeom>
          <a:noFill/>
          <a:ln>
            <a:noFill/>
          </a:ln>
        </p:spPr>
        <p:txBody>
          <a:bodyPr spcFirstLastPara="1" wrap="square" lIns="91425" tIns="45700" rIns="91425" bIns="45700" anchor="t" anchorCtr="0">
            <a:noAutofit/>
          </a:bodyPr>
          <a:lstStyle/>
          <a:p>
            <a:pPr marL="457200" lvl="0" indent="-355600">
              <a:buClr>
                <a:schemeClr val="dk1"/>
              </a:buClr>
              <a:buSzPts val="2000"/>
              <a:buFont typeface="Montserrat"/>
              <a:buChar char="●"/>
            </a:pPr>
            <a:r>
              <a:rPr lang="zh-TW" altLang="en-US" sz="2200" dirty="0">
                <a:latin typeface="Arial" panose="020B0604020202020204" pitchFamily="34" charset="0"/>
                <a:cs typeface="Arial" panose="020B0604020202020204" pitchFamily="34" charset="0"/>
              </a:rPr>
              <a:t>在賓州上學期間，您可以在居住的地址註冊</a:t>
            </a:r>
            <a:r>
              <a:rPr lang="en-US" sz="2200" dirty="0">
                <a:effectLst/>
                <a:latin typeface="Arial" panose="020B0604020202020204" pitchFamily="34" charset="0"/>
                <a:cs typeface="Arial" panose="020B0604020202020204" pitchFamily="34" charset="0"/>
              </a:rPr>
              <a:t> </a:t>
            </a:r>
            <a:endParaRPr sz="2200" dirty="0">
              <a:solidFill>
                <a:schemeClr val="dk1"/>
              </a:solidFill>
              <a:latin typeface="Arial" panose="020B0604020202020204" pitchFamily="34" charset="0"/>
              <a:ea typeface="Montserrat"/>
              <a:cs typeface="Arial" panose="020B0604020202020204" pitchFamily="34" charset="0"/>
              <a:sym typeface="Montserrat"/>
            </a:endParaRPr>
          </a:p>
          <a:p>
            <a:pPr marL="457200" lvl="0" indent="-355600">
              <a:buClr>
                <a:schemeClr val="dk1"/>
              </a:buClr>
              <a:buSzPts val="2000"/>
              <a:buFont typeface="Montserrat"/>
              <a:buChar char="●"/>
            </a:pPr>
            <a:r>
              <a:rPr lang="zh-TW" altLang="en-US" sz="2200" dirty="0">
                <a:latin typeface="Arial" panose="020B0604020202020204" pitchFamily="34" charset="0"/>
                <a:cs typeface="Arial" panose="020B0604020202020204" pitchFamily="34" charset="0"/>
              </a:rPr>
              <a:t>您可以透過郵寄或在投票站投票。</a:t>
            </a:r>
            <a:r>
              <a:rPr lang="en-US" sz="2200" dirty="0">
                <a:effectLst/>
                <a:latin typeface="Arial" panose="020B0604020202020204" pitchFamily="34" charset="0"/>
                <a:cs typeface="Arial" panose="020B0604020202020204" pitchFamily="34" charset="0"/>
              </a:rPr>
              <a:t> </a:t>
            </a:r>
            <a:endParaRPr sz="2200" dirty="0">
              <a:solidFill>
                <a:schemeClr val="dk1"/>
              </a:solidFill>
              <a:latin typeface="Arial" panose="020B0604020202020204" pitchFamily="34" charset="0"/>
              <a:ea typeface="Montserrat"/>
              <a:cs typeface="Arial" panose="020B0604020202020204" pitchFamily="34" charset="0"/>
              <a:sym typeface="Montserrat"/>
            </a:endParaRPr>
          </a:p>
          <a:p>
            <a:pPr marL="0" marR="0" lvl="0" indent="0" algn="l" rtl="0">
              <a:spcBef>
                <a:spcPts val="800"/>
              </a:spcBef>
              <a:spcAft>
                <a:spcPts val="0"/>
              </a:spcAft>
              <a:buNone/>
            </a:pPr>
            <a:endParaRPr sz="2200" dirty="0">
              <a:solidFill>
                <a:schemeClr val="dk1"/>
              </a:solidFill>
              <a:latin typeface="Arial" panose="020B0604020202020204" pitchFamily="34" charset="0"/>
              <a:ea typeface="Montserrat"/>
              <a:cs typeface="Arial" panose="020B0604020202020204" pitchFamily="34" charset="0"/>
              <a:sym typeface="Montserrat"/>
            </a:endParaRPr>
          </a:p>
          <a:p>
            <a:pPr marL="0" marR="0" lvl="0" indent="0" algn="l" rtl="0">
              <a:spcBef>
                <a:spcPts val="800"/>
              </a:spcBef>
              <a:spcAft>
                <a:spcPts val="0"/>
              </a:spcAft>
              <a:buNone/>
            </a:pPr>
            <a:endParaRPr sz="2200" dirty="0">
              <a:solidFill>
                <a:schemeClr val="dk1"/>
              </a:solidFill>
              <a:latin typeface="Arial" panose="020B0604020202020204" pitchFamily="34" charset="0"/>
              <a:ea typeface="Montserrat"/>
              <a:cs typeface="Arial" panose="020B0604020202020204" pitchFamily="34" charset="0"/>
              <a:sym typeface="Montserrat"/>
            </a:endParaRPr>
          </a:p>
        </p:txBody>
      </p:sp>
      <p:sp>
        <p:nvSpPr>
          <p:cNvPr id="211" name="Google Shape;211;p24"/>
          <p:cNvSpPr txBox="1"/>
          <p:nvPr/>
        </p:nvSpPr>
        <p:spPr>
          <a:xfrm>
            <a:off x="533400" y="1752600"/>
            <a:ext cx="5715000" cy="461700"/>
          </a:xfrm>
          <a:prstGeom prst="rect">
            <a:avLst/>
          </a:prstGeom>
          <a:noFill/>
          <a:ln>
            <a:noFill/>
          </a:ln>
        </p:spPr>
        <p:txBody>
          <a:bodyPr spcFirstLastPara="1" wrap="square" lIns="91425" tIns="45700" rIns="91425" bIns="45700" anchor="t" anchorCtr="0">
            <a:noAutofit/>
          </a:bodyPr>
          <a:lstStyle/>
          <a:p>
            <a:pPr lvl="0"/>
            <a:r>
              <a:rPr lang="en-US" sz="2600" b="1" dirty="0" err="1"/>
              <a:t>您有多種選擇</a:t>
            </a:r>
            <a:r>
              <a:rPr lang="en-US" sz="2400" dirty="0">
                <a:effectLst/>
              </a:rPr>
              <a:t> </a:t>
            </a:r>
            <a:endParaRPr sz="2400" b="1" i="0"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212" name="Google Shape;212;p24"/>
          <p:cNvSpPr/>
          <p:nvPr/>
        </p:nvSpPr>
        <p:spPr>
          <a:xfrm>
            <a:off x="1676400" y="4653200"/>
            <a:ext cx="4343400" cy="1349700"/>
          </a:xfrm>
          <a:prstGeom prst="rect">
            <a:avLst/>
          </a:prstGeom>
          <a:noFill/>
          <a:ln>
            <a:noFill/>
          </a:ln>
        </p:spPr>
        <p:txBody>
          <a:bodyPr spcFirstLastPara="1" wrap="square" lIns="91425" tIns="45700" rIns="91425" bIns="45700" anchor="t" anchorCtr="0">
            <a:noAutofit/>
          </a:bodyPr>
          <a:lstStyle/>
          <a:p>
            <a:pPr lvl="0"/>
            <a:r>
              <a:rPr lang="zh-TW" altLang="en-US" sz="2200" dirty="0"/>
              <a:t>在哪裡註冊就在哪裡投票。</a:t>
            </a:r>
            <a:r>
              <a:rPr lang="en-US" sz="2200" dirty="0" err="1"/>
              <a:t>造訪</a:t>
            </a:r>
            <a:r>
              <a:rPr lang="en-US" sz="2200" dirty="0"/>
              <a:t> </a:t>
            </a:r>
            <a:r>
              <a:rPr lang="en-US" sz="2300" b="1" dirty="0">
                <a:solidFill>
                  <a:schemeClr val="dk1"/>
                </a:solidFill>
                <a:latin typeface="Calibri" panose="020F0502020204030204" pitchFamily="34" charset="0"/>
                <a:ea typeface="Montserrat"/>
                <a:cs typeface="Calibri" panose="020F0502020204030204" pitchFamily="34" charset="0"/>
                <a:sym typeface="Montserrat"/>
              </a:rPr>
              <a:t>vote.pa.gov/Register</a:t>
            </a:r>
            <a:r>
              <a:rPr lang="en-US" sz="2300" b="1" dirty="0"/>
              <a:t> </a:t>
            </a:r>
            <a:r>
              <a:rPr lang="en-US" sz="2200" dirty="0" err="1"/>
              <a:t>註冊或更新您的註冊</a:t>
            </a:r>
            <a:r>
              <a:rPr lang="zh-TW" altLang="en-US" sz="2200" dirty="0"/>
              <a:t>地</a:t>
            </a:r>
            <a:r>
              <a:rPr lang="en-US" sz="2200" dirty="0"/>
              <a:t>址。</a:t>
            </a:r>
            <a:r>
              <a:rPr lang="en-US" sz="2200" dirty="0">
                <a:effectLst/>
              </a:rPr>
              <a:t> </a:t>
            </a:r>
            <a:endParaRPr sz="2200" dirty="0">
              <a:latin typeface="Calibri" panose="020F0502020204030204" pitchFamily="34" charset="0"/>
              <a:ea typeface="Montserrat"/>
              <a:cs typeface="Calibri" panose="020F0502020204030204" pitchFamily="34" charset="0"/>
              <a:sym typeface="Montserrat"/>
            </a:endParaRPr>
          </a:p>
        </p:txBody>
      </p:sp>
      <p:pic>
        <p:nvPicPr>
          <p:cNvPr id="213" name="Google Shape;213;p24"/>
          <p:cNvPicPr preferRelativeResize="0"/>
          <p:nvPr/>
        </p:nvPicPr>
        <p:blipFill rotWithShape="1">
          <a:blip r:embed="rId4">
            <a:alphaModFix/>
          </a:blip>
          <a:srcRect/>
          <a:stretch/>
        </p:blipFill>
        <p:spPr>
          <a:xfrm>
            <a:off x="609600" y="4687775"/>
            <a:ext cx="969264" cy="969264"/>
          </a:xfrm>
          <a:prstGeom prst="rect">
            <a:avLst/>
          </a:prstGeom>
          <a:noFill/>
          <a:ln>
            <a:noFill/>
          </a:ln>
        </p:spPr>
      </p:pic>
      <p:pic>
        <p:nvPicPr>
          <p:cNvPr id="214" name="Google Shape;214;p24"/>
          <p:cNvPicPr preferRelativeResize="0"/>
          <p:nvPr/>
        </p:nvPicPr>
        <p:blipFill rotWithShape="1">
          <a:blip r:embed="rId5">
            <a:alphaModFix/>
          </a:blip>
          <a:srcRect/>
          <a:stretch/>
        </p:blipFill>
        <p:spPr>
          <a:xfrm>
            <a:off x="609600" y="2290500"/>
            <a:ext cx="969264" cy="969264"/>
          </a:xfrm>
          <a:prstGeom prst="rect">
            <a:avLst/>
          </a:prstGeom>
          <a:noFill/>
          <a:ln>
            <a:noFill/>
          </a:ln>
        </p:spPr>
      </p:pic>
      <p:sp>
        <p:nvSpPr>
          <p:cNvPr id="215" name="Google Shape;215;p24"/>
          <p:cNvSpPr txBox="1"/>
          <p:nvPr/>
        </p:nvSpPr>
        <p:spPr>
          <a:xfrm>
            <a:off x="571500" y="4119700"/>
            <a:ext cx="5715000" cy="461700"/>
          </a:xfrm>
          <a:prstGeom prst="rect">
            <a:avLst/>
          </a:prstGeom>
          <a:noFill/>
          <a:ln>
            <a:noFill/>
          </a:ln>
        </p:spPr>
        <p:txBody>
          <a:bodyPr spcFirstLastPara="1" wrap="square" lIns="91425" tIns="45700" rIns="91425" bIns="45700" anchor="t" anchorCtr="0">
            <a:noAutofit/>
          </a:bodyPr>
          <a:lstStyle/>
          <a:p>
            <a:pPr lvl="0"/>
            <a:r>
              <a:rPr lang="en-US" sz="2600" b="1" dirty="0" err="1"/>
              <a:t>記得註冊投票</a:t>
            </a:r>
            <a:r>
              <a:rPr lang="en-US" sz="2400" dirty="0">
                <a:effectLst/>
              </a:rPr>
              <a:t> </a:t>
            </a:r>
            <a:endParaRPr sz="2400" b="1" i="0"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216" name="Google Shape;216;p24"/>
          <p:cNvSpPr/>
          <p:nvPr/>
        </p:nvSpPr>
        <p:spPr>
          <a:xfrm>
            <a:off x="1676400" y="7010400"/>
            <a:ext cx="4343400" cy="1176300"/>
          </a:xfrm>
          <a:prstGeom prst="rect">
            <a:avLst/>
          </a:prstGeom>
          <a:noFill/>
          <a:ln>
            <a:noFill/>
          </a:ln>
        </p:spPr>
        <p:txBody>
          <a:bodyPr spcFirstLastPara="1" wrap="square" lIns="91425" tIns="45700" rIns="91425" bIns="45700" anchor="t" anchorCtr="0">
            <a:noAutofit/>
          </a:bodyPr>
          <a:lstStyle/>
          <a:p>
            <a:pPr lvl="0"/>
            <a:r>
              <a:rPr lang="zh-TW" altLang="en-US" sz="2200" dirty="0"/>
              <a:t>如果您在國外留學，請造訪</a:t>
            </a:r>
            <a:r>
              <a:rPr lang="en-US" sz="2200" dirty="0"/>
              <a:t> </a:t>
            </a:r>
            <a:r>
              <a:rPr lang="en-US" sz="2200" b="1" dirty="0"/>
              <a:t>FVAP.gov </a:t>
            </a:r>
            <a:r>
              <a:rPr lang="zh-TW" altLang="en-US" sz="2200" dirty="0"/>
              <a:t>申請缺席選票</a:t>
            </a:r>
            <a:r>
              <a:rPr lang="en-US" sz="2200" dirty="0">
                <a:effectLst/>
              </a:rPr>
              <a:t> </a:t>
            </a:r>
            <a:endParaRPr sz="2200" dirty="0">
              <a:latin typeface="Calibri" panose="020F0502020204030204" pitchFamily="34" charset="0"/>
              <a:ea typeface="Montserrat"/>
              <a:cs typeface="Calibri" panose="020F0502020204030204" pitchFamily="34" charset="0"/>
              <a:sym typeface="Montserrat"/>
            </a:endParaRPr>
          </a:p>
        </p:txBody>
      </p:sp>
      <p:sp>
        <p:nvSpPr>
          <p:cNvPr id="217" name="Google Shape;217;p24"/>
          <p:cNvSpPr txBox="1"/>
          <p:nvPr/>
        </p:nvSpPr>
        <p:spPr>
          <a:xfrm>
            <a:off x="571500" y="6553100"/>
            <a:ext cx="5715000" cy="461700"/>
          </a:xfrm>
          <a:prstGeom prst="rect">
            <a:avLst/>
          </a:prstGeom>
          <a:noFill/>
          <a:ln>
            <a:noFill/>
          </a:ln>
        </p:spPr>
        <p:txBody>
          <a:bodyPr spcFirstLastPara="1" wrap="square" lIns="91425" tIns="45700" rIns="91425" bIns="45700" anchor="t" anchorCtr="0">
            <a:noAutofit/>
          </a:bodyPr>
          <a:lstStyle/>
          <a:p>
            <a:pPr lvl="0"/>
            <a:r>
              <a:rPr lang="en-US" sz="2600" b="1" dirty="0" err="1"/>
              <a:t>留學生</a:t>
            </a:r>
            <a:r>
              <a:rPr lang="en-US" sz="2400" dirty="0">
                <a:effectLst/>
              </a:rPr>
              <a:t> </a:t>
            </a:r>
            <a:endParaRPr sz="2400" b="1" i="0" dirty="0">
              <a:solidFill>
                <a:schemeClr val="dk1"/>
              </a:solidFill>
              <a:latin typeface="Calibri" panose="020F0502020204030204" pitchFamily="34" charset="0"/>
              <a:ea typeface="Montserrat"/>
              <a:cs typeface="Calibri" panose="020F0502020204030204" pitchFamily="34" charset="0"/>
              <a:sym typeface="Montserrat"/>
            </a:endParaRPr>
          </a:p>
        </p:txBody>
      </p:sp>
      <p:pic>
        <p:nvPicPr>
          <p:cNvPr id="218" name="Google Shape;218;p24"/>
          <p:cNvPicPr preferRelativeResize="0"/>
          <p:nvPr/>
        </p:nvPicPr>
        <p:blipFill>
          <a:blip r:embed="rId6">
            <a:alphaModFix/>
          </a:blip>
          <a:stretch>
            <a:fillRect/>
          </a:stretch>
        </p:blipFill>
        <p:spPr>
          <a:xfrm>
            <a:off x="609600" y="7014800"/>
            <a:ext cx="969264" cy="969264"/>
          </a:xfrm>
          <a:prstGeom prst="rect">
            <a:avLst/>
          </a:prstGeom>
          <a:noFill/>
          <a:ln>
            <a:noFill/>
          </a:ln>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5"/>
          <p:cNvSpPr txBox="1"/>
          <p:nvPr/>
        </p:nvSpPr>
        <p:spPr>
          <a:xfrm>
            <a:off x="1855950" y="2362200"/>
            <a:ext cx="4505400" cy="1323300"/>
          </a:xfrm>
          <a:prstGeom prst="rect">
            <a:avLst/>
          </a:prstGeom>
          <a:noFill/>
          <a:ln>
            <a:noFill/>
          </a:ln>
        </p:spPr>
        <p:txBody>
          <a:bodyPr spcFirstLastPara="1" wrap="square" lIns="91425" tIns="45700" rIns="91425" bIns="45700" anchor="t" anchorCtr="0">
            <a:noAutofit/>
          </a:bodyPr>
          <a:lstStyle/>
          <a:p>
            <a:pPr lvl="0"/>
            <a:r>
              <a:rPr lang="zh-TW" altLang="en-US" sz="2200"/>
              <a:t>擔任投票站工作人員不僅能服務社區，還可親眼見證民主盛事，並獲得津貼</a:t>
            </a:r>
            <a:r>
              <a:rPr lang="en-US" sz="2200">
                <a:effectLst/>
              </a:rPr>
              <a:t> </a:t>
            </a:r>
            <a:endParaRPr sz="2200">
              <a:latin typeface="Calibri" panose="020F0502020204030204" pitchFamily="34" charset="0"/>
              <a:ea typeface="Montserrat"/>
              <a:cs typeface="Calibri" panose="020F0502020204030204" pitchFamily="34" charset="0"/>
              <a:sym typeface="Montserrat"/>
            </a:endParaRPr>
          </a:p>
        </p:txBody>
      </p:sp>
      <p:sp>
        <p:nvSpPr>
          <p:cNvPr id="224" name="Google Shape;224;p25"/>
          <p:cNvSpPr txBox="1"/>
          <p:nvPr/>
        </p:nvSpPr>
        <p:spPr>
          <a:xfrm>
            <a:off x="471450" y="3733800"/>
            <a:ext cx="5915100" cy="461700"/>
          </a:xfrm>
          <a:prstGeom prst="rect">
            <a:avLst/>
          </a:prstGeom>
          <a:noFill/>
          <a:ln>
            <a:noFill/>
          </a:ln>
        </p:spPr>
        <p:txBody>
          <a:bodyPr spcFirstLastPara="1" wrap="square" lIns="91425" tIns="45700" rIns="91425" bIns="45700" anchor="t" anchorCtr="0">
            <a:noAutofit/>
          </a:bodyPr>
          <a:lstStyle/>
          <a:p>
            <a:pPr lvl="0"/>
            <a:r>
              <a:rPr lang="zh-TW" altLang="en-US" sz="2600" b="1" dirty="0"/>
              <a:t>要成為投票站工作人員您必須：</a:t>
            </a:r>
            <a:r>
              <a:rPr lang="en-US" sz="2600" b="1" dirty="0">
                <a:effectLst/>
              </a:rPr>
              <a:t> </a:t>
            </a:r>
            <a:endParaRPr sz="2600" b="1" dirty="0">
              <a:latin typeface="Calibri" panose="020F0502020204030204" pitchFamily="34" charset="0"/>
              <a:ea typeface="Montserrat"/>
              <a:cs typeface="Calibri" panose="020F0502020204030204" pitchFamily="34" charset="0"/>
              <a:sym typeface="Montserrat"/>
            </a:endParaRPr>
          </a:p>
        </p:txBody>
      </p:sp>
      <p:sp>
        <p:nvSpPr>
          <p:cNvPr id="225" name="Google Shape;225;p25"/>
          <p:cNvSpPr txBox="1"/>
          <p:nvPr/>
        </p:nvSpPr>
        <p:spPr>
          <a:xfrm>
            <a:off x="471450" y="7319655"/>
            <a:ext cx="5915100" cy="461700"/>
          </a:xfrm>
          <a:prstGeom prst="rect">
            <a:avLst/>
          </a:prstGeom>
          <a:noFill/>
          <a:ln>
            <a:noFill/>
          </a:ln>
        </p:spPr>
        <p:txBody>
          <a:bodyPr spcFirstLastPara="1" wrap="square" lIns="91425" tIns="45700" rIns="91425" bIns="45700" anchor="t" anchorCtr="0">
            <a:noAutofit/>
          </a:bodyPr>
          <a:lstStyle/>
          <a:p>
            <a:pPr lvl="0"/>
            <a:r>
              <a:rPr lang="zh-TW" altLang="en-US" sz="2600" b="1" dirty="0"/>
              <a:t>準備好加入我們了嗎？</a:t>
            </a:r>
            <a:r>
              <a:rPr lang="en-US" sz="2600" b="1" dirty="0">
                <a:effectLst/>
              </a:rPr>
              <a:t> </a:t>
            </a:r>
            <a:endParaRPr sz="2600" b="1" dirty="0">
              <a:latin typeface="Calibri" panose="020F0502020204030204" pitchFamily="34" charset="0"/>
              <a:cs typeface="Calibri" panose="020F0502020204030204" pitchFamily="34" charset="0"/>
            </a:endParaRPr>
          </a:p>
        </p:txBody>
      </p:sp>
      <p:pic>
        <p:nvPicPr>
          <p:cNvPr id="226" name="Google Shape;226;p25"/>
          <p:cNvPicPr preferRelativeResize="0"/>
          <p:nvPr/>
        </p:nvPicPr>
        <p:blipFill rotWithShape="1">
          <a:blip r:embed="rId4">
            <a:alphaModFix/>
          </a:blip>
          <a:srcRect/>
          <a:stretch/>
        </p:blipFill>
        <p:spPr>
          <a:xfrm>
            <a:off x="511650" y="2393950"/>
            <a:ext cx="1131710" cy="1121400"/>
          </a:xfrm>
          <a:prstGeom prst="rect">
            <a:avLst/>
          </a:prstGeom>
          <a:noFill/>
          <a:ln>
            <a:noFill/>
          </a:ln>
        </p:spPr>
      </p:pic>
      <p:sp>
        <p:nvSpPr>
          <p:cNvPr id="227" name="Google Shape;227;p25"/>
          <p:cNvSpPr/>
          <p:nvPr/>
        </p:nvSpPr>
        <p:spPr>
          <a:xfrm>
            <a:off x="457200" y="4195500"/>
            <a:ext cx="5715000" cy="2209800"/>
          </a:xfrm>
          <a:prstGeom prst="rect">
            <a:avLst/>
          </a:prstGeom>
          <a:noFill/>
          <a:ln>
            <a:noFill/>
          </a:ln>
        </p:spPr>
        <p:txBody>
          <a:bodyPr spcFirstLastPara="1" wrap="square" lIns="91425" tIns="45700" rIns="91425" bIns="45700" anchor="t" anchorCtr="0">
            <a:noAutofit/>
          </a:bodyPr>
          <a:lstStyle/>
          <a:p>
            <a:pPr marL="285750" lvl="0" indent="-298450">
              <a:buClr>
                <a:schemeClr val="dk1"/>
              </a:buClr>
              <a:buSzPts val="2000"/>
              <a:buFont typeface="Montserrat"/>
              <a:buChar char="•"/>
            </a:pPr>
            <a:r>
              <a:rPr lang="zh-TW" altLang="en-US" sz="2200">
                <a:latin typeface="Arial" panose="020B0604020202020204" pitchFamily="34" charset="0"/>
                <a:cs typeface="Arial" panose="020B0604020202020204" pitchFamily="34" charset="0"/>
              </a:rPr>
              <a:t>成為賓夕法尼亞州的註冊選民</a:t>
            </a:r>
            <a:r>
              <a:rPr lang="en-US" sz="2200">
                <a:effectLst/>
                <a:latin typeface="Arial" panose="020B0604020202020204" pitchFamily="34" charset="0"/>
                <a:cs typeface="Arial" panose="020B0604020202020204" pitchFamily="34" charset="0"/>
              </a:rPr>
              <a:t> </a:t>
            </a:r>
            <a:endParaRPr sz="2200">
              <a:latin typeface="Arial" panose="020B0604020202020204" pitchFamily="34" charset="0"/>
              <a:ea typeface="Montserrat"/>
              <a:cs typeface="Arial" panose="020B0604020202020204" pitchFamily="34" charset="0"/>
              <a:sym typeface="Montserrat"/>
            </a:endParaRPr>
          </a:p>
          <a:p>
            <a:pPr marL="285750" lvl="0" indent="-298450">
              <a:buClr>
                <a:schemeClr val="dk1"/>
              </a:buClr>
              <a:buSzPts val="2000"/>
              <a:buFont typeface="Montserrat"/>
              <a:buChar char="•"/>
            </a:pPr>
            <a:r>
              <a:rPr lang="en-US" sz="2200">
                <a:latin typeface="Arial" panose="020B0604020202020204" pitchFamily="34" charset="0"/>
                <a:cs typeface="Arial" panose="020B0604020202020204" pitchFamily="34" charset="0"/>
              </a:rPr>
              <a:t>不是政府官員或雇員</a:t>
            </a:r>
            <a:r>
              <a:rPr lang="en-US" sz="2200">
                <a:effectLst/>
                <a:latin typeface="Arial" panose="020B0604020202020204" pitchFamily="34" charset="0"/>
                <a:cs typeface="Arial" panose="020B0604020202020204" pitchFamily="34" charset="0"/>
              </a:rPr>
              <a:t> </a:t>
            </a:r>
            <a:endParaRPr sz="2200">
              <a:solidFill>
                <a:schemeClr val="dk1"/>
              </a:solidFill>
              <a:latin typeface="Arial" panose="020B0604020202020204" pitchFamily="34" charset="0"/>
              <a:ea typeface="Montserrat"/>
              <a:cs typeface="Arial" panose="020B0604020202020204" pitchFamily="34" charset="0"/>
              <a:sym typeface="Montserrat"/>
            </a:endParaRPr>
          </a:p>
        </p:txBody>
      </p:sp>
      <p:sp>
        <p:nvSpPr>
          <p:cNvPr id="228" name="Google Shape;228;p25"/>
          <p:cNvSpPr/>
          <p:nvPr/>
        </p:nvSpPr>
        <p:spPr>
          <a:xfrm>
            <a:off x="1600200" y="7983450"/>
            <a:ext cx="5029200" cy="914400"/>
          </a:xfrm>
          <a:prstGeom prst="rect">
            <a:avLst/>
          </a:prstGeom>
          <a:noFill/>
          <a:ln>
            <a:noFill/>
          </a:ln>
        </p:spPr>
        <p:txBody>
          <a:bodyPr spcFirstLastPara="1" wrap="square" lIns="91425" tIns="45700" rIns="91425" bIns="45700" anchor="t" anchorCtr="0">
            <a:noAutofit/>
          </a:bodyPr>
          <a:lstStyle/>
          <a:p>
            <a:pPr lvl="0"/>
            <a:r>
              <a:rPr lang="en-US" sz="2200" dirty="0" err="1"/>
              <a:t>透過</a:t>
            </a:r>
            <a:r>
              <a:rPr lang="en-US" sz="2200" dirty="0"/>
              <a:t> </a:t>
            </a:r>
            <a:r>
              <a:rPr lang="en-US" sz="2200" b="1" dirty="0">
                <a:solidFill>
                  <a:schemeClr val="dk1"/>
                </a:solidFill>
                <a:latin typeface="+mn-lt"/>
                <a:ea typeface="Montserrat"/>
                <a:cs typeface="Calibri" panose="020F0502020204030204" pitchFamily="34" charset="0"/>
                <a:sym typeface="Montserrat"/>
              </a:rPr>
              <a:t>v</a:t>
            </a:r>
            <a:r>
              <a:rPr lang="en-US" sz="2200" b="1" dirty="0">
                <a:latin typeface="+mn-lt"/>
                <a:cs typeface="Calibri" panose="020F0502020204030204" pitchFamily="34" charset="0"/>
              </a:rPr>
              <a:t>ote.pa.gov/</a:t>
            </a:r>
            <a:r>
              <a:rPr lang="en-US" sz="2200" b="1" dirty="0" err="1">
                <a:latin typeface="+mn-lt"/>
                <a:cs typeface="Calibri" panose="020F0502020204030204" pitchFamily="34" charset="0"/>
              </a:rPr>
              <a:t>GetInvolved</a:t>
            </a:r>
            <a:r>
              <a:rPr lang="en-US" sz="2200" b="1" dirty="0">
                <a:latin typeface="+mn-lt"/>
              </a:rPr>
              <a:t> </a:t>
            </a:r>
            <a:r>
              <a:rPr lang="en-US" sz="2200" dirty="0" err="1"/>
              <a:t>填寫賓夕法尼亞州投票站工作人員興趣表</a:t>
            </a:r>
            <a:r>
              <a:rPr lang="en-US" sz="2200" dirty="0">
                <a:effectLst/>
              </a:rPr>
              <a:t> </a:t>
            </a:r>
            <a:endParaRPr sz="2200" b="1"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229" name="Google Shape;229;p25"/>
          <p:cNvSpPr txBox="1"/>
          <p:nvPr/>
        </p:nvSpPr>
        <p:spPr>
          <a:xfrm>
            <a:off x="533400" y="756047"/>
            <a:ext cx="5486400" cy="615600"/>
          </a:xfrm>
          <a:prstGeom prst="rect">
            <a:avLst/>
          </a:prstGeom>
          <a:noFill/>
          <a:ln>
            <a:noFill/>
          </a:ln>
        </p:spPr>
        <p:txBody>
          <a:bodyPr spcFirstLastPara="1" wrap="square" lIns="91425" tIns="45700" rIns="91425" bIns="45700" anchor="t" anchorCtr="0">
            <a:noAutofit/>
          </a:bodyPr>
          <a:lstStyle/>
          <a:p>
            <a:pPr lvl="0"/>
            <a:r>
              <a:rPr lang="en-US" sz="3600" b="1" dirty="0" err="1"/>
              <a:t>成為投票站工作人員</a:t>
            </a:r>
            <a:r>
              <a:rPr lang="en-US" sz="3600" dirty="0">
                <a:effectLst/>
              </a:rPr>
              <a:t> </a:t>
            </a:r>
            <a:endParaRPr sz="3600" b="1" i="0"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230" name="Google Shape;230;p25"/>
          <p:cNvSpPr txBox="1"/>
          <p:nvPr/>
        </p:nvSpPr>
        <p:spPr>
          <a:xfrm>
            <a:off x="457200" y="1752600"/>
            <a:ext cx="5915100" cy="461700"/>
          </a:xfrm>
          <a:prstGeom prst="rect">
            <a:avLst/>
          </a:prstGeom>
          <a:noFill/>
          <a:ln>
            <a:noFill/>
          </a:ln>
        </p:spPr>
        <p:txBody>
          <a:bodyPr spcFirstLastPara="1" wrap="square" lIns="91425" tIns="45700" rIns="91425" bIns="45700" anchor="t" anchorCtr="0">
            <a:noAutofit/>
          </a:bodyPr>
          <a:lstStyle/>
          <a:p>
            <a:pPr lvl="0"/>
            <a:r>
              <a:rPr lang="en-US" sz="2600" b="1" dirty="0" err="1"/>
              <a:t>成為民主擁護者</a:t>
            </a:r>
            <a:r>
              <a:rPr lang="en-US" sz="2600" dirty="0"/>
              <a:t>！</a:t>
            </a:r>
            <a:r>
              <a:rPr lang="en-US" sz="2600" dirty="0">
                <a:effectLst/>
              </a:rPr>
              <a:t> </a:t>
            </a:r>
            <a:endParaRPr sz="2600" dirty="0">
              <a:latin typeface="Calibri" panose="020F0502020204030204" pitchFamily="34" charset="0"/>
              <a:ea typeface="Montserrat"/>
              <a:cs typeface="Calibri" panose="020F0502020204030204" pitchFamily="34" charset="0"/>
              <a:sym typeface="Montserrat"/>
            </a:endParaRPr>
          </a:p>
        </p:txBody>
      </p:sp>
      <p:sp>
        <p:nvSpPr>
          <p:cNvPr id="232" name="Google Shape;232;p25"/>
          <p:cNvSpPr txBox="1"/>
          <p:nvPr/>
        </p:nvSpPr>
        <p:spPr>
          <a:xfrm>
            <a:off x="446250" y="5253098"/>
            <a:ext cx="5915100" cy="461700"/>
          </a:xfrm>
          <a:prstGeom prst="rect">
            <a:avLst/>
          </a:prstGeom>
          <a:noFill/>
          <a:ln>
            <a:noFill/>
          </a:ln>
        </p:spPr>
        <p:txBody>
          <a:bodyPr spcFirstLastPara="1" wrap="square" lIns="91425" tIns="45700" rIns="91425" bIns="45700" anchor="t" anchorCtr="0">
            <a:noAutofit/>
          </a:bodyPr>
          <a:lstStyle/>
          <a:p>
            <a:pPr lvl="0"/>
            <a:r>
              <a:rPr lang="zh-TW" altLang="en-US" sz="2600" b="1" dirty="0"/>
              <a:t>作為投票站工作人員，您需要：</a:t>
            </a:r>
            <a:r>
              <a:rPr lang="en-US" sz="2600" b="1" dirty="0">
                <a:effectLst/>
              </a:rPr>
              <a:t> </a:t>
            </a:r>
            <a:endParaRPr sz="2600" b="1" dirty="0">
              <a:latin typeface="Calibri" panose="020F0502020204030204" pitchFamily="34" charset="0"/>
              <a:ea typeface="Montserrat"/>
              <a:cs typeface="Calibri" panose="020F0502020204030204" pitchFamily="34" charset="0"/>
              <a:sym typeface="Montserrat"/>
            </a:endParaRPr>
          </a:p>
        </p:txBody>
      </p:sp>
      <p:sp>
        <p:nvSpPr>
          <p:cNvPr id="233" name="Google Shape;233;p25"/>
          <p:cNvSpPr/>
          <p:nvPr/>
        </p:nvSpPr>
        <p:spPr>
          <a:xfrm>
            <a:off x="560550" y="5714798"/>
            <a:ext cx="5715000" cy="1121400"/>
          </a:xfrm>
          <a:prstGeom prst="rect">
            <a:avLst/>
          </a:prstGeom>
          <a:noFill/>
          <a:ln>
            <a:noFill/>
          </a:ln>
        </p:spPr>
        <p:txBody>
          <a:bodyPr spcFirstLastPara="1" wrap="square" lIns="91425" tIns="45700" rIns="91425" bIns="45700" anchor="t" anchorCtr="0">
            <a:noAutofit/>
          </a:bodyPr>
          <a:lstStyle/>
          <a:p>
            <a:pPr marL="285750" lvl="0" indent="-298450">
              <a:buClr>
                <a:schemeClr val="dk1"/>
              </a:buClr>
              <a:buSzPts val="2000"/>
              <a:buFont typeface="Montserrat"/>
              <a:buChar char="•"/>
            </a:pPr>
            <a:r>
              <a:rPr lang="en-US" sz="2200">
                <a:latin typeface="Arial" panose="020B0604020202020204" pitchFamily="34" charset="0"/>
                <a:cs typeface="Arial" panose="020B0604020202020204" pitchFamily="34" charset="0"/>
              </a:rPr>
              <a:t>參加強制性培訓。</a:t>
            </a:r>
            <a:r>
              <a:rPr lang="en-US" sz="2200">
                <a:effectLst/>
                <a:latin typeface="Arial" panose="020B0604020202020204" pitchFamily="34" charset="0"/>
                <a:cs typeface="Arial" panose="020B0604020202020204" pitchFamily="34" charset="0"/>
              </a:rPr>
              <a:t> </a:t>
            </a:r>
            <a:endParaRPr sz="2200">
              <a:solidFill>
                <a:schemeClr val="dk1"/>
              </a:solidFill>
              <a:latin typeface="Arial" panose="020B0604020202020204" pitchFamily="34" charset="0"/>
              <a:ea typeface="Montserrat"/>
              <a:cs typeface="Arial" panose="020B0604020202020204" pitchFamily="34" charset="0"/>
              <a:sym typeface="Montserrat"/>
            </a:endParaRPr>
          </a:p>
          <a:p>
            <a:pPr marL="285750" lvl="0" indent="-298450">
              <a:buClr>
                <a:schemeClr val="dk1"/>
              </a:buClr>
              <a:buSzPts val="2000"/>
              <a:buFont typeface="Montserrat"/>
              <a:buChar char="•"/>
            </a:pPr>
            <a:r>
              <a:rPr lang="zh-TW" altLang="en-US" sz="2200">
                <a:latin typeface="Arial" panose="020B0604020202020204" pitchFamily="34" charset="0"/>
                <a:cs typeface="Arial" panose="020B0604020202020204" pitchFamily="34" charset="0"/>
              </a:rPr>
              <a:t>在選舉日早上</a:t>
            </a:r>
            <a:r>
              <a:rPr lang="en-US" sz="2200">
                <a:latin typeface="Arial" panose="020B0604020202020204" pitchFamily="34" charset="0"/>
                <a:cs typeface="Arial" panose="020B0604020202020204" pitchFamily="34" charset="0"/>
              </a:rPr>
              <a:t> 6 </a:t>
            </a:r>
            <a:r>
              <a:rPr lang="zh-TW" altLang="en-US" sz="2200">
                <a:latin typeface="Arial" panose="020B0604020202020204" pitchFamily="34" charset="0"/>
                <a:cs typeface="Arial" panose="020B0604020202020204" pitchFamily="34" charset="0"/>
              </a:rPr>
              <a:t>點工作至晚上</a:t>
            </a:r>
            <a:r>
              <a:rPr lang="en-US" sz="2200">
                <a:latin typeface="Arial" panose="020B0604020202020204" pitchFamily="34" charset="0"/>
                <a:cs typeface="Arial" panose="020B0604020202020204" pitchFamily="34" charset="0"/>
              </a:rPr>
              <a:t> 9 </a:t>
            </a:r>
            <a:r>
              <a:rPr lang="zh-TW" altLang="en-US" sz="2200">
                <a:latin typeface="Arial" panose="020B0604020202020204" pitchFamily="34" charset="0"/>
                <a:cs typeface="Arial" panose="020B0604020202020204" pitchFamily="34" charset="0"/>
              </a:rPr>
              <a:t>點或更晚的時間。 </a:t>
            </a:r>
            <a:endParaRPr sz="2200">
              <a:solidFill>
                <a:schemeClr val="dk1"/>
              </a:solidFill>
              <a:latin typeface="Arial" panose="020B0604020202020204" pitchFamily="34" charset="0"/>
              <a:ea typeface="Montserrat"/>
              <a:cs typeface="Arial" panose="020B0604020202020204" pitchFamily="34" charset="0"/>
              <a:sym typeface="Montserrat"/>
            </a:endParaRPr>
          </a:p>
          <a:p>
            <a:pPr marL="285750" lvl="0" indent="-298450">
              <a:buClr>
                <a:schemeClr val="dk1"/>
              </a:buClr>
              <a:buSzPts val="2000"/>
              <a:buFont typeface="Montserrat"/>
              <a:buChar char="•"/>
            </a:pPr>
            <a:r>
              <a:rPr lang="zh-TW" altLang="en-US" sz="2200">
                <a:latin typeface="Arial" panose="020B0604020202020204" pitchFamily="34" charset="0"/>
                <a:cs typeface="Arial" panose="020B0604020202020204" pitchFamily="34" charset="0"/>
              </a:rPr>
              <a:t>以友善和耐心對待所有選民</a:t>
            </a:r>
            <a:r>
              <a:rPr lang="en-US" sz="2200">
                <a:effectLst/>
                <a:latin typeface="Arial" panose="020B0604020202020204" pitchFamily="34" charset="0"/>
                <a:cs typeface="Arial" panose="020B0604020202020204" pitchFamily="34" charset="0"/>
              </a:rPr>
              <a:t> </a:t>
            </a:r>
            <a:endParaRPr sz="2200">
              <a:solidFill>
                <a:schemeClr val="dk1"/>
              </a:solidFill>
              <a:latin typeface="Arial" panose="020B0604020202020204" pitchFamily="34" charset="0"/>
              <a:ea typeface="Montserrat"/>
              <a:cs typeface="Arial" panose="020B0604020202020204" pitchFamily="34" charset="0"/>
              <a:sym typeface="Montserrat"/>
            </a:endParaRPr>
          </a:p>
        </p:txBody>
      </p:sp>
      <p:pic>
        <p:nvPicPr>
          <p:cNvPr id="3" name="Picture 2" descr="A picture containing drawing&#10;&#10;Description automatically generated">
            <a:extLst>
              <a:ext uri="{FF2B5EF4-FFF2-40B4-BE49-F238E27FC236}">
                <a16:creationId xmlns:a16="http://schemas.microsoft.com/office/drawing/2014/main" id="{E799CAA6-7752-874E-9DE5-B0EA470FB311}"/>
              </a:ext>
            </a:extLst>
          </p:cNvPr>
          <p:cNvPicPr>
            <a:picLocks noChangeAspect="1"/>
          </p:cNvPicPr>
          <p:nvPr/>
        </p:nvPicPr>
        <p:blipFill>
          <a:blip r:embed="rId5"/>
          <a:stretch>
            <a:fillRect/>
          </a:stretch>
        </p:blipFill>
        <p:spPr>
          <a:xfrm>
            <a:off x="381000" y="7772400"/>
            <a:ext cx="1066800" cy="1066800"/>
          </a:xfrm>
          <a:prstGeom prst="rect">
            <a:avLst/>
          </a:prstGeom>
        </p:spPr>
      </p:pic>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6"/>
          <p:cNvSpPr txBox="1"/>
          <p:nvPr/>
        </p:nvSpPr>
        <p:spPr>
          <a:xfrm>
            <a:off x="457200" y="1671900"/>
            <a:ext cx="5915100" cy="461700"/>
          </a:xfrm>
          <a:prstGeom prst="rect">
            <a:avLst/>
          </a:prstGeom>
          <a:noFill/>
          <a:ln>
            <a:noFill/>
          </a:ln>
        </p:spPr>
        <p:txBody>
          <a:bodyPr spcFirstLastPara="1" wrap="square" lIns="91425" tIns="45700" rIns="91425" bIns="45700" anchor="t" anchorCtr="0">
            <a:noAutofit/>
          </a:bodyPr>
          <a:lstStyle/>
          <a:p>
            <a:pPr lvl="0"/>
            <a:r>
              <a:rPr lang="zh-TW" altLang="en-US" sz="2600" b="1" dirty="0"/>
              <a:t>使用手工填寫的紙質選票投票</a:t>
            </a:r>
            <a:endParaRPr sz="2600" b="1" dirty="0">
              <a:latin typeface="Calibri" panose="020F0502020204030204" pitchFamily="34" charset="0"/>
              <a:ea typeface="Montserrat"/>
              <a:cs typeface="Calibri" panose="020F0502020204030204" pitchFamily="34" charset="0"/>
              <a:sym typeface="Montserrat"/>
            </a:endParaRPr>
          </a:p>
        </p:txBody>
      </p:sp>
      <p:sp>
        <p:nvSpPr>
          <p:cNvPr id="239" name="Google Shape;239;p26"/>
          <p:cNvSpPr txBox="1"/>
          <p:nvPr/>
        </p:nvSpPr>
        <p:spPr>
          <a:xfrm>
            <a:off x="761999" y="3974884"/>
            <a:ext cx="2362201" cy="584700"/>
          </a:xfrm>
          <a:prstGeom prst="rect">
            <a:avLst/>
          </a:prstGeom>
          <a:noFill/>
          <a:ln>
            <a:noFill/>
          </a:ln>
        </p:spPr>
        <p:txBody>
          <a:bodyPr spcFirstLastPara="1" wrap="square" lIns="91425" tIns="45700" rIns="91425" bIns="45700" anchor="t" anchorCtr="0">
            <a:noAutofit/>
          </a:bodyPr>
          <a:lstStyle/>
          <a:p>
            <a:pPr lvl="0"/>
            <a:r>
              <a:rPr lang="zh-TW" altLang="en-US" sz="1800"/>
              <a:t>塗滿選項旁邊的方形、橢圓形或其他可填充形狀進行選擇</a:t>
            </a:r>
            <a:r>
              <a:rPr lang="en-US" sz="1800">
                <a:effectLst/>
              </a:rPr>
              <a:t> </a:t>
            </a:r>
            <a:endParaRPr sz="1800">
              <a:latin typeface="Calibri" panose="020F0502020204030204" pitchFamily="34" charset="0"/>
              <a:ea typeface="Montserrat"/>
              <a:cs typeface="Calibri" panose="020F0502020204030204" pitchFamily="34" charset="0"/>
              <a:sym typeface="Montserrat"/>
            </a:endParaRPr>
          </a:p>
        </p:txBody>
      </p:sp>
      <p:sp>
        <p:nvSpPr>
          <p:cNvPr id="240" name="Google Shape;240;p26"/>
          <p:cNvSpPr txBox="1"/>
          <p:nvPr/>
        </p:nvSpPr>
        <p:spPr>
          <a:xfrm>
            <a:off x="3859075" y="3950119"/>
            <a:ext cx="2465525" cy="584700"/>
          </a:xfrm>
          <a:prstGeom prst="rect">
            <a:avLst/>
          </a:prstGeom>
          <a:noFill/>
          <a:ln>
            <a:noFill/>
          </a:ln>
        </p:spPr>
        <p:txBody>
          <a:bodyPr spcFirstLastPara="1" wrap="square" lIns="91425" tIns="45700" rIns="91425" bIns="45700" anchor="t" anchorCtr="0">
            <a:noAutofit/>
          </a:bodyPr>
          <a:lstStyle/>
          <a:p>
            <a:pPr lvl="0"/>
            <a:r>
              <a:rPr lang="zh-TW" altLang="en-US" sz="1800"/>
              <a:t>完成後，將選票掃描或投放在適當的投票箱中</a:t>
            </a:r>
            <a:r>
              <a:rPr lang="en-US" sz="1800">
                <a:effectLst/>
              </a:rPr>
              <a:t> </a:t>
            </a:r>
            <a:endParaRPr sz="1800">
              <a:latin typeface="Calibri" panose="020F0502020204030204" pitchFamily="34" charset="0"/>
              <a:ea typeface="Montserrat"/>
              <a:cs typeface="Calibri" panose="020F0502020204030204" pitchFamily="34" charset="0"/>
              <a:sym typeface="Montserrat"/>
            </a:endParaRPr>
          </a:p>
        </p:txBody>
      </p:sp>
      <p:sp>
        <p:nvSpPr>
          <p:cNvPr id="241" name="Google Shape;241;p26"/>
          <p:cNvSpPr txBox="1"/>
          <p:nvPr/>
        </p:nvSpPr>
        <p:spPr>
          <a:xfrm>
            <a:off x="457200" y="5029200"/>
            <a:ext cx="5915100" cy="461700"/>
          </a:xfrm>
          <a:prstGeom prst="rect">
            <a:avLst/>
          </a:prstGeom>
          <a:noFill/>
          <a:ln>
            <a:noFill/>
          </a:ln>
        </p:spPr>
        <p:txBody>
          <a:bodyPr spcFirstLastPara="1" wrap="square" lIns="91425" tIns="45700" rIns="91425" bIns="45700" anchor="t" anchorCtr="0">
            <a:noAutofit/>
          </a:bodyPr>
          <a:lstStyle/>
          <a:p>
            <a:pPr lvl="0"/>
            <a:r>
              <a:rPr lang="zh-TW" altLang="en-US" sz="2600" dirty="0"/>
              <a:t>在投票機器系統上投票</a:t>
            </a:r>
            <a:r>
              <a:rPr lang="en-US" sz="2600" dirty="0">
                <a:effectLst/>
              </a:rPr>
              <a:t> </a:t>
            </a:r>
            <a:endParaRPr sz="2600" dirty="0">
              <a:latin typeface="Calibri" panose="020F0502020204030204" pitchFamily="34" charset="0"/>
              <a:ea typeface="Montserrat"/>
              <a:cs typeface="Calibri" panose="020F0502020204030204" pitchFamily="34" charset="0"/>
              <a:sym typeface="Montserrat"/>
            </a:endParaRPr>
          </a:p>
        </p:txBody>
      </p:sp>
      <p:sp>
        <p:nvSpPr>
          <p:cNvPr id="243" name="Google Shape;243;p26"/>
          <p:cNvSpPr txBox="1"/>
          <p:nvPr/>
        </p:nvSpPr>
        <p:spPr>
          <a:xfrm>
            <a:off x="852935" y="7416227"/>
            <a:ext cx="2184900" cy="584700"/>
          </a:xfrm>
          <a:prstGeom prst="rect">
            <a:avLst/>
          </a:prstGeom>
          <a:noFill/>
          <a:ln>
            <a:noFill/>
          </a:ln>
        </p:spPr>
        <p:txBody>
          <a:bodyPr spcFirstLastPara="1" wrap="square" lIns="91425" tIns="45700" rIns="91425" bIns="45700" anchor="t" anchorCtr="0">
            <a:noAutofit/>
          </a:bodyPr>
          <a:lstStyle/>
          <a:p>
            <a:pPr lvl="0"/>
            <a:r>
              <a:rPr lang="en-US" sz="1800"/>
              <a:t>在螢幕上進行選擇</a:t>
            </a:r>
            <a:r>
              <a:rPr lang="en-US" sz="1800">
                <a:effectLst/>
              </a:rPr>
              <a:t> </a:t>
            </a:r>
            <a:endParaRPr sz="1800">
              <a:latin typeface="Calibri" panose="020F0502020204030204" pitchFamily="34" charset="0"/>
              <a:ea typeface="Montserrat"/>
              <a:cs typeface="Calibri" panose="020F0502020204030204" pitchFamily="34" charset="0"/>
              <a:sym typeface="Montserrat"/>
            </a:endParaRPr>
          </a:p>
        </p:txBody>
      </p:sp>
      <p:sp>
        <p:nvSpPr>
          <p:cNvPr id="244" name="Google Shape;244;p26"/>
          <p:cNvSpPr txBox="1"/>
          <p:nvPr/>
        </p:nvSpPr>
        <p:spPr>
          <a:xfrm>
            <a:off x="3886200" y="7416225"/>
            <a:ext cx="2057400" cy="584700"/>
          </a:xfrm>
          <a:prstGeom prst="rect">
            <a:avLst/>
          </a:prstGeom>
          <a:noFill/>
          <a:ln>
            <a:noFill/>
          </a:ln>
        </p:spPr>
        <p:txBody>
          <a:bodyPr spcFirstLastPara="1" wrap="square" lIns="91425" tIns="45700" rIns="91425" bIns="45700" anchor="t" anchorCtr="0">
            <a:noAutofit/>
          </a:bodyPr>
          <a:lstStyle/>
          <a:p>
            <a:pPr lvl="0"/>
            <a:r>
              <a:rPr lang="zh-TW" altLang="en-US" sz="1800"/>
              <a:t>完成後，列印、檢查並掃描選票</a:t>
            </a:r>
            <a:r>
              <a:rPr lang="en-US" sz="1800">
                <a:effectLst/>
              </a:rPr>
              <a:t> </a:t>
            </a:r>
            <a:endParaRPr sz="1800">
              <a:latin typeface="Calibri" panose="020F0502020204030204" pitchFamily="34" charset="0"/>
              <a:ea typeface="Montserrat"/>
              <a:cs typeface="Calibri" panose="020F0502020204030204" pitchFamily="34" charset="0"/>
              <a:sym typeface="Montserrat"/>
            </a:endParaRPr>
          </a:p>
        </p:txBody>
      </p:sp>
      <p:sp>
        <p:nvSpPr>
          <p:cNvPr id="245" name="Google Shape;245;p26"/>
          <p:cNvSpPr txBox="1"/>
          <p:nvPr/>
        </p:nvSpPr>
        <p:spPr>
          <a:xfrm>
            <a:off x="533400" y="756000"/>
            <a:ext cx="6324600" cy="615600"/>
          </a:xfrm>
          <a:prstGeom prst="rect">
            <a:avLst/>
          </a:prstGeom>
          <a:noFill/>
          <a:ln>
            <a:noFill/>
          </a:ln>
        </p:spPr>
        <p:txBody>
          <a:bodyPr spcFirstLastPara="1" wrap="square" lIns="91425" tIns="45700" rIns="91425" bIns="45700" anchor="t" anchorCtr="0">
            <a:noAutofit/>
          </a:bodyPr>
          <a:lstStyle/>
          <a:p>
            <a:pPr lvl="0"/>
            <a:r>
              <a:rPr lang="en-US" sz="3600" b="1" dirty="0" err="1"/>
              <a:t>勾選並檢查您的選票</a:t>
            </a:r>
            <a:r>
              <a:rPr lang="en-US" sz="3600" b="1" dirty="0">
                <a:effectLst/>
              </a:rPr>
              <a:t> </a:t>
            </a:r>
            <a:endParaRPr sz="3600" b="1" i="0"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246" name="Google Shape;246;p26"/>
          <p:cNvSpPr txBox="1"/>
          <p:nvPr/>
        </p:nvSpPr>
        <p:spPr>
          <a:xfrm>
            <a:off x="533400" y="8153400"/>
            <a:ext cx="6705600" cy="769500"/>
          </a:xfrm>
          <a:prstGeom prst="rect">
            <a:avLst/>
          </a:prstGeom>
          <a:noFill/>
          <a:ln>
            <a:noFill/>
          </a:ln>
        </p:spPr>
        <p:txBody>
          <a:bodyPr spcFirstLastPara="1" wrap="square" lIns="91425" tIns="45700" rIns="91425" bIns="45700" anchor="t" anchorCtr="0">
            <a:noAutofit/>
          </a:bodyPr>
          <a:lstStyle/>
          <a:p>
            <a:pPr lvl="0"/>
            <a:r>
              <a:rPr lang="zh-TW" altLang="en-US" sz="2400" dirty="0">
                <a:latin typeface="Arial" panose="020B0604020202020204" pitchFamily="34" charset="0"/>
                <a:cs typeface="Arial" panose="020B0604020202020204" pitchFamily="34" charset="0"/>
              </a:rPr>
              <a:t>兩種方式均可接受</a:t>
            </a:r>
            <a:r>
              <a:rPr lang="en-US" sz="2400" dirty="0">
                <a:latin typeface="Arial" panose="020B0604020202020204" pitchFamily="34" charset="0"/>
                <a:cs typeface="Arial" panose="020B0604020202020204" pitchFamily="34" charset="0"/>
              </a:rPr>
              <a:t>……</a:t>
            </a:r>
            <a:r>
              <a:rPr lang="en-US" sz="2400" dirty="0">
                <a:effectLst/>
                <a:latin typeface="Arial" panose="020B0604020202020204" pitchFamily="34" charset="0"/>
                <a:cs typeface="Arial" panose="020B0604020202020204" pitchFamily="34" charset="0"/>
              </a:rPr>
              <a:t> </a:t>
            </a:r>
            <a:br>
              <a:rPr lang="en-US" sz="2400" b="1" dirty="0">
                <a:solidFill>
                  <a:schemeClr val="dk1"/>
                </a:solidFill>
                <a:latin typeface="Arial" panose="020B0604020202020204" pitchFamily="34" charset="0"/>
                <a:ea typeface="Montserrat"/>
                <a:cs typeface="Arial" panose="020B0604020202020204" pitchFamily="34" charset="0"/>
                <a:sym typeface="Montserrat"/>
              </a:rPr>
            </a:br>
            <a:r>
              <a:rPr lang="zh-TW" altLang="en-US" sz="2400" dirty="0">
                <a:latin typeface="Arial" panose="020B0604020202020204" pitchFamily="34" charset="0"/>
                <a:cs typeface="Arial" panose="020B0604020202020204" pitchFamily="34" charset="0"/>
              </a:rPr>
              <a:t>投票之前請檢查您的選票</a:t>
            </a:r>
            <a:r>
              <a:rPr lang="en-US" sz="2400" dirty="0">
                <a:effectLst/>
                <a:latin typeface="Arial" panose="020B0604020202020204" pitchFamily="34" charset="0"/>
                <a:cs typeface="Arial" panose="020B0604020202020204" pitchFamily="34" charset="0"/>
              </a:rPr>
              <a:t> </a:t>
            </a:r>
            <a:endParaRPr sz="2400" b="1" dirty="0">
              <a:solidFill>
                <a:schemeClr val="dk1"/>
              </a:solidFill>
              <a:latin typeface="Arial" panose="020B0604020202020204" pitchFamily="34" charset="0"/>
              <a:ea typeface="Montserrat"/>
              <a:cs typeface="Arial" panose="020B0604020202020204" pitchFamily="34" charset="0"/>
              <a:sym typeface="Montserrat"/>
            </a:endParaRPr>
          </a:p>
        </p:txBody>
      </p:sp>
      <p:pic>
        <p:nvPicPr>
          <p:cNvPr id="17" name="Picture 16">
            <a:extLst>
              <a:ext uri="{FF2B5EF4-FFF2-40B4-BE49-F238E27FC236}">
                <a16:creationId xmlns:a16="http://schemas.microsoft.com/office/drawing/2014/main" id="{3BC0AB38-D41C-2143-AB59-1FD3E38ACE1B}"/>
              </a:ext>
            </a:extLst>
          </p:cNvPr>
          <p:cNvPicPr>
            <a:picLocks noChangeAspect="1"/>
          </p:cNvPicPr>
          <p:nvPr/>
        </p:nvPicPr>
        <p:blipFill>
          <a:blip r:embed="rId4"/>
          <a:stretch>
            <a:fillRect/>
          </a:stretch>
        </p:blipFill>
        <p:spPr>
          <a:xfrm>
            <a:off x="3962400" y="2209800"/>
            <a:ext cx="1737360" cy="1737360"/>
          </a:xfrm>
          <a:prstGeom prst="rect">
            <a:avLst/>
          </a:prstGeom>
        </p:spPr>
      </p:pic>
      <p:pic>
        <p:nvPicPr>
          <p:cNvPr id="18" name="Picture 17">
            <a:extLst>
              <a:ext uri="{FF2B5EF4-FFF2-40B4-BE49-F238E27FC236}">
                <a16:creationId xmlns:a16="http://schemas.microsoft.com/office/drawing/2014/main" id="{4A83F714-7515-7D42-86C4-0FBA2F32B15E}"/>
              </a:ext>
            </a:extLst>
          </p:cNvPr>
          <p:cNvPicPr>
            <a:picLocks noChangeAspect="1"/>
          </p:cNvPicPr>
          <p:nvPr/>
        </p:nvPicPr>
        <p:blipFill>
          <a:blip r:embed="rId5"/>
          <a:stretch>
            <a:fillRect/>
          </a:stretch>
        </p:blipFill>
        <p:spPr>
          <a:xfrm>
            <a:off x="3962400" y="5600700"/>
            <a:ext cx="1737360" cy="1737360"/>
          </a:xfrm>
          <a:prstGeom prst="rect">
            <a:avLst/>
          </a:prstGeom>
        </p:spPr>
      </p:pic>
      <p:pic>
        <p:nvPicPr>
          <p:cNvPr id="19" name="Picture 18">
            <a:extLst>
              <a:ext uri="{FF2B5EF4-FFF2-40B4-BE49-F238E27FC236}">
                <a16:creationId xmlns:a16="http://schemas.microsoft.com/office/drawing/2014/main" id="{93593747-A41B-664A-B1B4-B06763433550}"/>
              </a:ext>
            </a:extLst>
          </p:cNvPr>
          <p:cNvPicPr>
            <a:picLocks noChangeAspect="1"/>
          </p:cNvPicPr>
          <p:nvPr/>
        </p:nvPicPr>
        <p:blipFill rotWithShape="1">
          <a:blip r:embed="rId6"/>
          <a:srcRect r="67242"/>
          <a:stretch/>
        </p:blipFill>
        <p:spPr>
          <a:xfrm>
            <a:off x="914400" y="2209800"/>
            <a:ext cx="1833880" cy="1737360"/>
          </a:xfrm>
          <a:prstGeom prst="rect">
            <a:avLst/>
          </a:prstGeom>
        </p:spPr>
      </p:pic>
      <p:pic>
        <p:nvPicPr>
          <p:cNvPr id="20" name="Picture 19">
            <a:extLst>
              <a:ext uri="{FF2B5EF4-FFF2-40B4-BE49-F238E27FC236}">
                <a16:creationId xmlns:a16="http://schemas.microsoft.com/office/drawing/2014/main" id="{925D50F0-7284-6245-86C7-F8E13F4D1B20}"/>
              </a:ext>
            </a:extLst>
          </p:cNvPr>
          <p:cNvPicPr>
            <a:picLocks noChangeAspect="1"/>
          </p:cNvPicPr>
          <p:nvPr/>
        </p:nvPicPr>
        <p:blipFill rotWithShape="1">
          <a:blip r:embed="rId7"/>
          <a:srcRect r="51974"/>
          <a:stretch/>
        </p:blipFill>
        <p:spPr>
          <a:xfrm>
            <a:off x="914400" y="5600700"/>
            <a:ext cx="1761490" cy="1737360"/>
          </a:xfrm>
          <a:prstGeom prst="rect">
            <a:avLst/>
          </a:prstGeom>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7"/>
          <p:cNvSpPr txBox="1"/>
          <p:nvPr/>
        </p:nvSpPr>
        <p:spPr>
          <a:xfrm>
            <a:off x="152400" y="533400"/>
            <a:ext cx="2819400" cy="12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b="1">
                <a:solidFill>
                  <a:schemeClr val="lt1"/>
                </a:solidFill>
                <a:latin typeface="Arial"/>
                <a:ea typeface="Arial"/>
                <a:cs typeface="Arial"/>
                <a:sym typeface="Arial"/>
              </a:rPr>
              <a:t>Page order and </a:t>
            </a:r>
            <a:br>
              <a:rPr lang="en-US" sz="2600" b="1">
                <a:solidFill>
                  <a:schemeClr val="lt1"/>
                </a:solidFill>
                <a:latin typeface="Arial"/>
                <a:ea typeface="Arial"/>
                <a:cs typeface="Arial"/>
                <a:sym typeface="Arial"/>
              </a:rPr>
            </a:br>
            <a:r>
              <a:rPr lang="en-US" sz="2600" b="1">
                <a:solidFill>
                  <a:schemeClr val="lt1"/>
                </a:solidFill>
                <a:latin typeface="Arial"/>
                <a:ea typeface="Arial"/>
                <a:cs typeface="Arial"/>
                <a:sym typeface="Arial"/>
              </a:rPr>
              <a:t>printed layout</a:t>
            </a:r>
            <a:endParaRPr sz="2600" b="1">
              <a:solidFill>
                <a:schemeClr val="lt1"/>
              </a:solidFill>
              <a:latin typeface="Arial"/>
              <a:ea typeface="Arial"/>
              <a:cs typeface="Arial"/>
              <a:sym typeface="Arial"/>
            </a:endParaRPr>
          </a:p>
        </p:txBody>
      </p:sp>
      <p:sp>
        <p:nvSpPr>
          <p:cNvPr id="255" name="Google Shape;255;p27"/>
          <p:cNvSpPr/>
          <p:nvPr/>
        </p:nvSpPr>
        <p:spPr>
          <a:xfrm>
            <a:off x="228600" y="2667000"/>
            <a:ext cx="1295400" cy="9906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Slide 1 </a:t>
            </a:r>
            <a:br>
              <a:rPr lang="en-US" sz="1600">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Front Cover</a:t>
            </a:r>
            <a:br>
              <a:rPr lang="en-US" sz="1600">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(upside down)</a:t>
            </a:r>
            <a:endParaRPr sz="1600"/>
          </a:p>
        </p:txBody>
      </p:sp>
      <p:sp>
        <p:nvSpPr>
          <p:cNvPr id="256" name="Google Shape;256;p27"/>
          <p:cNvSpPr/>
          <p:nvPr/>
        </p:nvSpPr>
        <p:spPr>
          <a:xfrm>
            <a:off x="1828800" y="2667000"/>
            <a:ext cx="1295400" cy="9906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Slide 2</a:t>
            </a:r>
            <a:br>
              <a:rPr lang="en-US" sz="1600">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Back Cover</a:t>
            </a:r>
            <a:br>
              <a:rPr lang="en-US" sz="1600">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(upside down)</a:t>
            </a:r>
            <a:endParaRPr sz="1600"/>
          </a:p>
        </p:txBody>
      </p:sp>
      <p:sp>
        <p:nvSpPr>
          <p:cNvPr id="257" name="Google Shape;257;p27"/>
          <p:cNvSpPr/>
          <p:nvPr/>
        </p:nvSpPr>
        <p:spPr>
          <a:xfrm>
            <a:off x="228600" y="3962400"/>
            <a:ext cx="1295400" cy="9906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Slide3</a:t>
            </a:r>
            <a:br>
              <a:rPr lang="en-US" sz="1600">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Inside left</a:t>
            </a:r>
            <a:endParaRPr sz="1600"/>
          </a:p>
        </p:txBody>
      </p:sp>
      <p:sp>
        <p:nvSpPr>
          <p:cNvPr id="258" name="Google Shape;258;p27"/>
          <p:cNvSpPr/>
          <p:nvPr/>
        </p:nvSpPr>
        <p:spPr>
          <a:xfrm>
            <a:off x="1828800" y="3962400"/>
            <a:ext cx="1295400" cy="9906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Slide 4</a:t>
            </a:r>
            <a:endParaRPr sz="1600"/>
          </a:p>
          <a:p>
            <a:pPr marL="0" marR="0" lvl="0" indent="0" algn="ctr" rtl="0">
              <a:spcBef>
                <a:spcPts val="0"/>
              </a:spcBef>
              <a:spcAft>
                <a:spcPts val="0"/>
              </a:spcAft>
              <a:buNone/>
            </a:pPr>
            <a:r>
              <a:rPr lang="en-US" sz="1600">
                <a:solidFill>
                  <a:schemeClr val="dk1"/>
                </a:solidFill>
                <a:latin typeface="Calibri"/>
                <a:ea typeface="Calibri"/>
                <a:cs typeface="Calibri"/>
                <a:sym typeface="Calibri"/>
              </a:rPr>
              <a:t>Inside right</a:t>
            </a:r>
            <a:endParaRPr sz="1600"/>
          </a:p>
        </p:txBody>
      </p:sp>
      <p:sp>
        <p:nvSpPr>
          <p:cNvPr id="259" name="Google Shape;259;p27"/>
          <p:cNvSpPr/>
          <p:nvPr/>
        </p:nvSpPr>
        <p:spPr>
          <a:xfrm>
            <a:off x="228600" y="6019800"/>
            <a:ext cx="1295400" cy="9906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Slide 5</a:t>
            </a:r>
            <a:endParaRPr sz="1600"/>
          </a:p>
          <a:p>
            <a:pPr marL="0" marR="0" lvl="0" indent="0" algn="ctr" rtl="0">
              <a:spcBef>
                <a:spcPts val="0"/>
              </a:spcBef>
              <a:spcAft>
                <a:spcPts val="0"/>
              </a:spcAft>
              <a:buNone/>
            </a:pPr>
            <a:r>
              <a:rPr lang="en-US" sz="1600">
                <a:solidFill>
                  <a:schemeClr val="dk1"/>
                </a:solidFill>
                <a:latin typeface="Calibri"/>
                <a:ea typeface="Calibri"/>
                <a:cs typeface="Calibri"/>
                <a:sym typeface="Calibri"/>
              </a:rPr>
              <a:t>Back – top left</a:t>
            </a:r>
            <a:endParaRPr sz="1600"/>
          </a:p>
        </p:txBody>
      </p:sp>
      <p:sp>
        <p:nvSpPr>
          <p:cNvPr id="260" name="Google Shape;260;p27"/>
          <p:cNvSpPr/>
          <p:nvPr/>
        </p:nvSpPr>
        <p:spPr>
          <a:xfrm>
            <a:off x="1828800" y="6019800"/>
            <a:ext cx="1295400" cy="9906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Slide 6</a:t>
            </a:r>
            <a:endParaRPr sz="1600"/>
          </a:p>
          <a:p>
            <a:pPr marL="0" marR="0" lvl="0" indent="0" algn="ctr" rtl="0">
              <a:spcBef>
                <a:spcPts val="0"/>
              </a:spcBef>
              <a:spcAft>
                <a:spcPts val="0"/>
              </a:spcAft>
              <a:buNone/>
            </a:pPr>
            <a:r>
              <a:rPr lang="en-US" sz="1600">
                <a:solidFill>
                  <a:schemeClr val="dk1"/>
                </a:solidFill>
                <a:latin typeface="Calibri"/>
                <a:ea typeface="Calibri"/>
                <a:cs typeface="Calibri"/>
                <a:sym typeface="Calibri"/>
              </a:rPr>
              <a:t>Back – top right</a:t>
            </a:r>
            <a:endParaRPr sz="1600"/>
          </a:p>
        </p:txBody>
      </p:sp>
      <p:sp>
        <p:nvSpPr>
          <p:cNvPr id="261" name="Google Shape;261;p27"/>
          <p:cNvSpPr/>
          <p:nvPr/>
        </p:nvSpPr>
        <p:spPr>
          <a:xfrm>
            <a:off x="228600" y="7315200"/>
            <a:ext cx="1295400" cy="9906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Slide 7</a:t>
            </a:r>
            <a:endParaRPr sz="1600"/>
          </a:p>
          <a:p>
            <a:pPr marL="0" marR="0" lvl="0" indent="0" algn="ctr" rtl="0">
              <a:spcBef>
                <a:spcPts val="0"/>
              </a:spcBef>
              <a:spcAft>
                <a:spcPts val="0"/>
              </a:spcAft>
              <a:buNone/>
            </a:pPr>
            <a:r>
              <a:rPr lang="en-US" sz="1600">
                <a:solidFill>
                  <a:schemeClr val="dk1"/>
                </a:solidFill>
                <a:latin typeface="Calibri"/>
                <a:ea typeface="Calibri"/>
                <a:cs typeface="Calibri"/>
                <a:sym typeface="Calibri"/>
              </a:rPr>
              <a:t>Back bottom left</a:t>
            </a:r>
            <a:endParaRPr sz="1600"/>
          </a:p>
        </p:txBody>
      </p:sp>
      <p:sp>
        <p:nvSpPr>
          <p:cNvPr id="262" name="Google Shape;262;p27"/>
          <p:cNvSpPr/>
          <p:nvPr/>
        </p:nvSpPr>
        <p:spPr>
          <a:xfrm>
            <a:off x="1828800" y="7315200"/>
            <a:ext cx="1295400" cy="9906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Slide 8</a:t>
            </a:r>
            <a:endParaRPr sz="1600"/>
          </a:p>
          <a:p>
            <a:pPr marL="0" marR="0" lvl="0" indent="0" algn="ctr" rtl="0">
              <a:spcBef>
                <a:spcPts val="0"/>
              </a:spcBef>
              <a:spcAft>
                <a:spcPts val="0"/>
              </a:spcAft>
              <a:buNone/>
            </a:pPr>
            <a:r>
              <a:rPr lang="en-US" sz="1600">
                <a:solidFill>
                  <a:schemeClr val="dk1"/>
                </a:solidFill>
                <a:latin typeface="Calibri"/>
                <a:ea typeface="Calibri"/>
                <a:cs typeface="Calibri"/>
                <a:sym typeface="Calibri"/>
              </a:rPr>
              <a:t>Back bottom right</a:t>
            </a:r>
            <a:endParaRPr sz="1600"/>
          </a:p>
        </p:txBody>
      </p:sp>
      <p:sp>
        <p:nvSpPr>
          <p:cNvPr id="263" name="Google Shape;263;p27"/>
          <p:cNvSpPr txBox="1"/>
          <p:nvPr/>
        </p:nvSpPr>
        <p:spPr>
          <a:xfrm>
            <a:off x="228600" y="2057400"/>
            <a:ext cx="29718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lt1"/>
                </a:solidFill>
                <a:latin typeface="Calibri"/>
                <a:ea typeface="Calibri"/>
                <a:cs typeface="Calibri"/>
                <a:sym typeface="Calibri"/>
              </a:rPr>
              <a:t>Front of paper</a:t>
            </a:r>
            <a:endParaRPr/>
          </a:p>
        </p:txBody>
      </p:sp>
      <p:sp>
        <p:nvSpPr>
          <p:cNvPr id="264" name="Google Shape;264;p27"/>
          <p:cNvSpPr txBox="1"/>
          <p:nvPr/>
        </p:nvSpPr>
        <p:spPr>
          <a:xfrm>
            <a:off x="228600" y="5334000"/>
            <a:ext cx="29718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lt1"/>
                </a:solidFill>
                <a:latin typeface="Calibri"/>
                <a:ea typeface="Calibri"/>
                <a:cs typeface="Calibri"/>
                <a:sym typeface="Calibri"/>
              </a:rPr>
              <a:t>Back of paper</a:t>
            </a:r>
            <a:endParaRPr/>
          </a:p>
        </p:txBody>
      </p:sp>
      <p:sp>
        <p:nvSpPr>
          <p:cNvPr id="13" name="Google Shape;254;p27">
            <a:extLst>
              <a:ext uri="{FF2B5EF4-FFF2-40B4-BE49-F238E27FC236}">
                <a16:creationId xmlns:a16="http://schemas.microsoft.com/office/drawing/2014/main" id="{80C27FB0-CF7D-574F-95A7-7A5A0028BFC2}"/>
              </a:ext>
            </a:extLst>
          </p:cNvPr>
          <p:cNvSpPr txBox="1"/>
          <p:nvPr/>
        </p:nvSpPr>
        <p:spPr>
          <a:xfrm>
            <a:off x="3657600" y="533400"/>
            <a:ext cx="2819400" cy="1200300"/>
          </a:xfrm>
          <a:prstGeom prst="rect">
            <a:avLst/>
          </a:prstGeom>
          <a:noFill/>
          <a:ln>
            <a:noFill/>
          </a:ln>
        </p:spPr>
        <p:txBody>
          <a:bodyPr spcFirstLastPara="1" wrap="square" lIns="91425" tIns="45700" rIns="91425" bIns="45700" anchor="t" anchorCtr="0">
            <a:noAutofit/>
          </a:bodyPr>
          <a:lstStyle/>
          <a:p>
            <a:r>
              <a:rPr lang="en-US" sz="3000">
                <a:solidFill>
                  <a:schemeClr val="bg1"/>
                </a:solidFill>
              </a:rPr>
              <a:t>頁面順序和列印佈局</a:t>
            </a:r>
            <a:r>
              <a:rPr lang="en-US" sz="3000">
                <a:solidFill>
                  <a:schemeClr val="bg1"/>
                </a:solidFill>
                <a:effectLst/>
              </a:rPr>
              <a:t> </a:t>
            </a:r>
            <a:br>
              <a:rPr lang="en-US" sz="3000">
                <a:solidFill>
                  <a:schemeClr val="bg1"/>
                </a:solidFill>
              </a:rPr>
            </a:br>
            <a:endParaRPr sz="3000" b="1">
              <a:solidFill>
                <a:schemeClr val="bg1"/>
              </a:solidFill>
              <a:latin typeface="Arial"/>
              <a:ea typeface="Arial"/>
              <a:cs typeface="Arial"/>
              <a:sym typeface="Arial"/>
            </a:endParaRPr>
          </a:p>
        </p:txBody>
      </p:sp>
      <p:sp>
        <p:nvSpPr>
          <p:cNvPr id="14" name="Google Shape;255;p27">
            <a:extLst>
              <a:ext uri="{FF2B5EF4-FFF2-40B4-BE49-F238E27FC236}">
                <a16:creationId xmlns:a16="http://schemas.microsoft.com/office/drawing/2014/main" id="{CBE154AC-672B-CB41-8EC6-D9B8485EFC85}"/>
              </a:ext>
            </a:extLst>
          </p:cNvPr>
          <p:cNvSpPr/>
          <p:nvPr/>
        </p:nvSpPr>
        <p:spPr>
          <a:xfrm>
            <a:off x="3729925" y="2667000"/>
            <a:ext cx="1295400" cy="9906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a:t>投影片 1 </a:t>
            </a:r>
          </a:p>
          <a:p>
            <a:pPr algn="ctr"/>
            <a:r>
              <a:rPr lang="en-US" sz="1800"/>
              <a:t>封面</a:t>
            </a:r>
          </a:p>
          <a:p>
            <a:pPr algn="ctr"/>
            <a:r>
              <a:rPr lang="en-US" sz="1800"/>
              <a:t>（倒置）</a:t>
            </a:r>
            <a:endParaRPr sz="1800"/>
          </a:p>
        </p:txBody>
      </p:sp>
      <p:sp>
        <p:nvSpPr>
          <p:cNvPr id="15" name="Google Shape;256;p27">
            <a:extLst>
              <a:ext uri="{FF2B5EF4-FFF2-40B4-BE49-F238E27FC236}">
                <a16:creationId xmlns:a16="http://schemas.microsoft.com/office/drawing/2014/main" id="{F610D1EA-7735-9F48-92D0-B56F39605FBB}"/>
              </a:ext>
            </a:extLst>
          </p:cNvPr>
          <p:cNvSpPr/>
          <p:nvPr/>
        </p:nvSpPr>
        <p:spPr>
          <a:xfrm>
            <a:off x="5330125" y="2667000"/>
            <a:ext cx="1295400" cy="9906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a:t>投影片 2 </a:t>
            </a:r>
          </a:p>
          <a:p>
            <a:pPr algn="ctr"/>
            <a:r>
              <a:rPr lang="en-US" sz="1800"/>
              <a:t>封底</a:t>
            </a:r>
          </a:p>
          <a:p>
            <a:pPr algn="ctr"/>
            <a:r>
              <a:rPr lang="en-US" sz="1800"/>
              <a:t>（倒置）</a:t>
            </a:r>
            <a:endParaRPr sz="1800"/>
          </a:p>
        </p:txBody>
      </p:sp>
      <p:sp>
        <p:nvSpPr>
          <p:cNvPr id="16" name="Google Shape;257;p27">
            <a:extLst>
              <a:ext uri="{FF2B5EF4-FFF2-40B4-BE49-F238E27FC236}">
                <a16:creationId xmlns:a16="http://schemas.microsoft.com/office/drawing/2014/main" id="{6EEEDB29-158A-3F46-9970-0C3CA663F54D}"/>
              </a:ext>
            </a:extLst>
          </p:cNvPr>
          <p:cNvSpPr/>
          <p:nvPr/>
        </p:nvSpPr>
        <p:spPr>
          <a:xfrm>
            <a:off x="3729925" y="3962400"/>
            <a:ext cx="1295400" cy="9906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a:t>投影片 3 </a:t>
            </a:r>
          </a:p>
          <a:p>
            <a:pPr algn="ctr"/>
            <a:r>
              <a:rPr lang="en-US" sz="1800"/>
              <a:t>內左</a:t>
            </a:r>
            <a:r>
              <a:rPr lang="en-US" sz="1800">
                <a:effectLst/>
              </a:rPr>
              <a:t> </a:t>
            </a:r>
            <a:endParaRPr lang="en-US" sz="1800">
              <a:latin typeface="Calibri" panose="020F0502020204030204" pitchFamily="34" charset="0"/>
              <a:cs typeface="Calibri" panose="020F0502020204030204" pitchFamily="34" charset="0"/>
            </a:endParaRPr>
          </a:p>
        </p:txBody>
      </p:sp>
      <p:sp>
        <p:nvSpPr>
          <p:cNvPr id="17" name="Google Shape;258;p27">
            <a:extLst>
              <a:ext uri="{FF2B5EF4-FFF2-40B4-BE49-F238E27FC236}">
                <a16:creationId xmlns:a16="http://schemas.microsoft.com/office/drawing/2014/main" id="{B27C089D-62F3-414C-8D40-749C96A9BDFA}"/>
              </a:ext>
            </a:extLst>
          </p:cNvPr>
          <p:cNvSpPr/>
          <p:nvPr/>
        </p:nvSpPr>
        <p:spPr>
          <a:xfrm>
            <a:off x="5330125" y="3962400"/>
            <a:ext cx="1295400" cy="9906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a:t>投影片 4 </a:t>
            </a:r>
          </a:p>
          <a:p>
            <a:pPr algn="ctr"/>
            <a:r>
              <a:rPr lang="en-US" sz="1800"/>
              <a:t>內右</a:t>
            </a:r>
            <a:r>
              <a:rPr lang="en-US" sz="1800">
                <a:effectLst/>
              </a:rPr>
              <a:t> </a:t>
            </a:r>
            <a:endParaRPr sz="1800"/>
          </a:p>
        </p:txBody>
      </p:sp>
      <p:sp>
        <p:nvSpPr>
          <p:cNvPr id="18" name="Google Shape;259;p27">
            <a:extLst>
              <a:ext uri="{FF2B5EF4-FFF2-40B4-BE49-F238E27FC236}">
                <a16:creationId xmlns:a16="http://schemas.microsoft.com/office/drawing/2014/main" id="{05EC7BE4-20C5-C646-ABDF-7F6DB8858610}"/>
              </a:ext>
            </a:extLst>
          </p:cNvPr>
          <p:cNvSpPr/>
          <p:nvPr/>
        </p:nvSpPr>
        <p:spPr>
          <a:xfrm>
            <a:off x="3729925" y="6019800"/>
            <a:ext cx="1295400" cy="9906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a:t>投影片 5 </a:t>
            </a:r>
          </a:p>
          <a:p>
            <a:pPr algn="ctr"/>
            <a:r>
              <a:rPr lang="en-US" sz="1800"/>
              <a:t>背面-左上</a:t>
            </a:r>
            <a:r>
              <a:rPr lang="en-US" sz="1800">
                <a:effectLst/>
              </a:rPr>
              <a:t> </a:t>
            </a:r>
            <a:endParaRPr lang="en-US" sz="1800">
              <a:latin typeface="Calibri" panose="020F0502020204030204" pitchFamily="34" charset="0"/>
              <a:cs typeface="Calibri" panose="020F0502020204030204" pitchFamily="34" charset="0"/>
            </a:endParaRPr>
          </a:p>
        </p:txBody>
      </p:sp>
      <p:sp>
        <p:nvSpPr>
          <p:cNvPr id="19" name="Google Shape;260;p27">
            <a:extLst>
              <a:ext uri="{FF2B5EF4-FFF2-40B4-BE49-F238E27FC236}">
                <a16:creationId xmlns:a16="http://schemas.microsoft.com/office/drawing/2014/main" id="{DF4391E4-0C14-2045-93CF-067F16799309}"/>
              </a:ext>
            </a:extLst>
          </p:cNvPr>
          <p:cNvSpPr/>
          <p:nvPr/>
        </p:nvSpPr>
        <p:spPr>
          <a:xfrm>
            <a:off x="5330125" y="6019800"/>
            <a:ext cx="1295400" cy="9906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a:t>投影片 6 </a:t>
            </a:r>
          </a:p>
          <a:p>
            <a:pPr algn="ctr"/>
            <a:r>
              <a:rPr lang="en-US" sz="1800"/>
              <a:t>背面-右上</a:t>
            </a:r>
            <a:r>
              <a:rPr lang="en-US" sz="1800">
                <a:effectLst/>
              </a:rPr>
              <a:t> </a:t>
            </a:r>
            <a:endParaRPr lang="en-US" sz="1800">
              <a:latin typeface="Calibri" panose="020F0502020204030204" pitchFamily="34" charset="0"/>
              <a:cs typeface="Calibri" panose="020F0502020204030204" pitchFamily="34" charset="0"/>
            </a:endParaRPr>
          </a:p>
        </p:txBody>
      </p:sp>
      <p:sp>
        <p:nvSpPr>
          <p:cNvPr id="20" name="Google Shape;261;p27">
            <a:extLst>
              <a:ext uri="{FF2B5EF4-FFF2-40B4-BE49-F238E27FC236}">
                <a16:creationId xmlns:a16="http://schemas.microsoft.com/office/drawing/2014/main" id="{9411A8D3-DEBE-D44D-BED3-823F509A0A12}"/>
              </a:ext>
            </a:extLst>
          </p:cNvPr>
          <p:cNvSpPr/>
          <p:nvPr/>
        </p:nvSpPr>
        <p:spPr>
          <a:xfrm>
            <a:off x="3729925" y="7315200"/>
            <a:ext cx="1295400" cy="9906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700"/>
              <a:t>投影片 7</a:t>
            </a:r>
          </a:p>
          <a:p>
            <a:pPr algn="ctr"/>
            <a:r>
              <a:rPr lang="en-US" sz="1700"/>
              <a:t>背面左下角</a:t>
            </a:r>
            <a:r>
              <a:rPr lang="en-US" sz="1700">
                <a:effectLst/>
              </a:rPr>
              <a:t> </a:t>
            </a:r>
            <a:endParaRPr lang="en-US" sz="1700">
              <a:latin typeface="Calibri" panose="020F0502020204030204" pitchFamily="34" charset="0"/>
              <a:cs typeface="Calibri" panose="020F0502020204030204" pitchFamily="34" charset="0"/>
            </a:endParaRPr>
          </a:p>
        </p:txBody>
      </p:sp>
      <p:sp>
        <p:nvSpPr>
          <p:cNvPr id="21" name="Google Shape;262;p27">
            <a:extLst>
              <a:ext uri="{FF2B5EF4-FFF2-40B4-BE49-F238E27FC236}">
                <a16:creationId xmlns:a16="http://schemas.microsoft.com/office/drawing/2014/main" id="{65306EBC-1E24-154B-9D4E-DF781A3FD8C4}"/>
              </a:ext>
            </a:extLst>
          </p:cNvPr>
          <p:cNvSpPr/>
          <p:nvPr/>
        </p:nvSpPr>
        <p:spPr>
          <a:xfrm>
            <a:off x="5330125" y="7315200"/>
            <a:ext cx="1295400" cy="9906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700"/>
              <a:t>投影片 8</a:t>
            </a:r>
          </a:p>
          <a:p>
            <a:pPr algn="ctr"/>
            <a:r>
              <a:rPr lang="en-US" sz="1700"/>
              <a:t>背面右下角</a:t>
            </a:r>
            <a:r>
              <a:rPr lang="en-US" sz="1700">
                <a:effectLst/>
              </a:rPr>
              <a:t> </a:t>
            </a:r>
            <a:endParaRPr lang="en-US" sz="1700">
              <a:latin typeface="Calibri" panose="020F0502020204030204" pitchFamily="34" charset="0"/>
              <a:cs typeface="Calibri" panose="020F0502020204030204" pitchFamily="34" charset="0"/>
            </a:endParaRPr>
          </a:p>
        </p:txBody>
      </p:sp>
      <p:sp>
        <p:nvSpPr>
          <p:cNvPr id="22" name="Google Shape;263;p27">
            <a:extLst>
              <a:ext uri="{FF2B5EF4-FFF2-40B4-BE49-F238E27FC236}">
                <a16:creationId xmlns:a16="http://schemas.microsoft.com/office/drawing/2014/main" id="{107BC681-0C3D-6641-9D12-0C010AD8C6A9}"/>
              </a:ext>
            </a:extLst>
          </p:cNvPr>
          <p:cNvSpPr txBox="1"/>
          <p:nvPr/>
        </p:nvSpPr>
        <p:spPr>
          <a:xfrm>
            <a:off x="3729925" y="2057400"/>
            <a:ext cx="2971800" cy="461700"/>
          </a:xfrm>
          <a:prstGeom prst="rect">
            <a:avLst/>
          </a:prstGeom>
          <a:noFill/>
          <a:ln>
            <a:noFill/>
          </a:ln>
        </p:spPr>
        <p:txBody>
          <a:bodyPr spcFirstLastPara="1" wrap="square" lIns="91425" tIns="45700" rIns="91425" bIns="45700" anchor="t" anchorCtr="0">
            <a:noAutofit/>
          </a:bodyPr>
          <a:lstStyle/>
          <a:p>
            <a:pPr lvl="0"/>
            <a:r>
              <a:rPr lang="en-US" sz="2600">
                <a:solidFill>
                  <a:schemeClr val="bg1"/>
                </a:solidFill>
              </a:rPr>
              <a:t>紙正面</a:t>
            </a:r>
            <a:r>
              <a:rPr lang="en-US" sz="2600">
                <a:solidFill>
                  <a:schemeClr val="bg1"/>
                </a:solidFill>
                <a:effectLst/>
              </a:rPr>
              <a:t> </a:t>
            </a:r>
            <a:endParaRPr sz="2600">
              <a:solidFill>
                <a:schemeClr val="bg1"/>
              </a:solidFill>
              <a:latin typeface="Calibri" panose="020F0502020204030204" pitchFamily="34" charset="0"/>
              <a:cs typeface="Calibri" panose="020F0502020204030204" pitchFamily="34" charset="0"/>
            </a:endParaRPr>
          </a:p>
        </p:txBody>
      </p:sp>
      <p:sp>
        <p:nvSpPr>
          <p:cNvPr id="23" name="Google Shape;264;p27">
            <a:extLst>
              <a:ext uri="{FF2B5EF4-FFF2-40B4-BE49-F238E27FC236}">
                <a16:creationId xmlns:a16="http://schemas.microsoft.com/office/drawing/2014/main" id="{634BC3B9-AA83-D140-A514-4AEF82167947}"/>
              </a:ext>
            </a:extLst>
          </p:cNvPr>
          <p:cNvSpPr txBox="1"/>
          <p:nvPr/>
        </p:nvSpPr>
        <p:spPr>
          <a:xfrm>
            <a:off x="3729925" y="5334000"/>
            <a:ext cx="2971800" cy="461700"/>
          </a:xfrm>
          <a:prstGeom prst="rect">
            <a:avLst/>
          </a:prstGeom>
          <a:noFill/>
          <a:ln>
            <a:noFill/>
          </a:ln>
        </p:spPr>
        <p:txBody>
          <a:bodyPr spcFirstLastPara="1" wrap="square" lIns="91425" tIns="45700" rIns="91425" bIns="45700" anchor="t" anchorCtr="0">
            <a:noAutofit/>
          </a:bodyPr>
          <a:lstStyle/>
          <a:p>
            <a:r>
              <a:rPr lang="en-US" sz="2600">
                <a:solidFill>
                  <a:schemeClr val="bg1"/>
                </a:solidFill>
              </a:rPr>
              <a:t>紙背面</a:t>
            </a:r>
            <a:r>
              <a:rPr lang="en-US" sz="2600">
                <a:solidFill>
                  <a:schemeClr val="bg1"/>
                </a:solidFill>
                <a:effectLst/>
              </a:rPr>
              <a:t> </a:t>
            </a:r>
            <a:br>
              <a:rPr lang="en-US" sz="2600">
                <a:solidFill>
                  <a:schemeClr val="bg1"/>
                </a:solidFill>
              </a:rPr>
            </a:br>
            <a:endParaRPr sz="2600">
              <a:solidFill>
                <a:schemeClr val="bg1"/>
              </a:solidFill>
            </a:endParaRPr>
          </a:p>
        </p:txBody>
      </p:sp>
      <p:cxnSp>
        <p:nvCxnSpPr>
          <p:cNvPr id="3" name="Straight Connector 2">
            <a:extLst>
              <a:ext uri="{FF2B5EF4-FFF2-40B4-BE49-F238E27FC236}">
                <a16:creationId xmlns:a16="http://schemas.microsoft.com/office/drawing/2014/main" id="{CECDC3D5-52FD-7E40-9272-8BF53FB9AC5E}"/>
              </a:ext>
            </a:extLst>
          </p:cNvPr>
          <p:cNvCxnSpPr/>
          <p:nvPr/>
        </p:nvCxnSpPr>
        <p:spPr>
          <a:xfrm>
            <a:off x="3429000"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05132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8"/>
          <p:cNvSpPr/>
          <p:nvPr/>
        </p:nvSpPr>
        <p:spPr>
          <a:xfrm>
            <a:off x="0" y="1143000"/>
            <a:ext cx="6858000" cy="8001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28"/>
          <p:cNvSpPr txBox="1"/>
          <p:nvPr/>
        </p:nvSpPr>
        <p:spPr>
          <a:xfrm>
            <a:off x="609600" y="152400"/>
            <a:ext cx="28329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a:solidFill>
                  <a:schemeClr val="lt1"/>
                </a:solidFill>
                <a:latin typeface="Calibri"/>
                <a:ea typeface="Calibri"/>
                <a:cs typeface="Calibri"/>
                <a:sym typeface="Calibri"/>
              </a:rPr>
              <a:t>To print</a:t>
            </a:r>
            <a:endParaRPr/>
          </a:p>
        </p:txBody>
      </p:sp>
      <p:sp>
        <p:nvSpPr>
          <p:cNvPr id="271" name="Google Shape;271;p28"/>
          <p:cNvSpPr txBox="1"/>
          <p:nvPr/>
        </p:nvSpPr>
        <p:spPr>
          <a:xfrm>
            <a:off x="304800" y="1143000"/>
            <a:ext cx="2971800" cy="7081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200"/>
              <a:buFont typeface="Calibri"/>
              <a:buNone/>
            </a:pPr>
            <a:r>
              <a:rPr lang="en-US" sz="1800" b="1">
                <a:solidFill>
                  <a:schemeClr val="dk1"/>
                </a:solidFill>
                <a:latin typeface="Calibri"/>
                <a:ea typeface="Calibri"/>
                <a:cs typeface="Calibri"/>
                <a:sym typeface="Calibri"/>
              </a:rPr>
              <a:t>Print only the first 8 slides</a:t>
            </a:r>
            <a:endParaRPr sz="1800"/>
          </a:p>
          <a:p>
            <a:pPr marL="0" marR="0" lvl="0" indent="0" algn="l" rtl="0">
              <a:lnSpc>
                <a:spcPct val="100000"/>
              </a:lnSpc>
              <a:spcBef>
                <a:spcPts val="0"/>
              </a:spcBef>
              <a:spcAft>
                <a:spcPts val="0"/>
              </a:spcAft>
              <a:buClr>
                <a:schemeClr val="dk1"/>
              </a:buClr>
              <a:buSzPts val="2200"/>
              <a:buFont typeface="Calibri"/>
              <a:buNone/>
            </a:pP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200"/>
              <a:buFont typeface="Calibri"/>
              <a:buNone/>
            </a:pPr>
            <a:r>
              <a:rPr lang="en-US" sz="1800">
                <a:solidFill>
                  <a:schemeClr val="dk1"/>
                </a:solidFill>
                <a:latin typeface="Calibri"/>
                <a:ea typeface="Calibri"/>
                <a:cs typeface="Calibri"/>
                <a:sym typeface="Calibri"/>
              </a:rPr>
              <a:t>Export the first </a:t>
            </a:r>
            <a:r>
              <a:rPr lang="en-US" sz="1800" b="1">
                <a:solidFill>
                  <a:schemeClr val="dk1"/>
                </a:solidFill>
                <a:latin typeface="Calibri"/>
                <a:ea typeface="Calibri"/>
                <a:cs typeface="Calibri"/>
                <a:sym typeface="Calibri"/>
              </a:rPr>
              <a:t>8 slides </a:t>
            </a:r>
            <a:r>
              <a:rPr lang="en-US" sz="1800">
                <a:solidFill>
                  <a:schemeClr val="dk1"/>
                </a:solidFill>
                <a:latin typeface="Calibri"/>
                <a:ea typeface="Calibri"/>
                <a:cs typeface="Calibri"/>
                <a:sym typeface="Calibri"/>
              </a:rPr>
              <a:t>to Adobe Reader. </a:t>
            </a:r>
            <a:endParaRPr sz="1800" b="0" i="0">
              <a:solidFill>
                <a:schemeClr val="dk1"/>
              </a:solidFill>
              <a:latin typeface="Calibri"/>
              <a:ea typeface="Calibri"/>
              <a:cs typeface="Calibri"/>
              <a:sym typeface="Calibri"/>
            </a:endParaRPr>
          </a:p>
          <a:p>
            <a:pPr marL="457200" marR="0" lvl="0" indent="-457200" algn="l" rtl="0">
              <a:lnSpc>
                <a:spcPct val="110000"/>
              </a:lnSpc>
              <a:spcBef>
                <a:spcPts val="0"/>
              </a:spcBef>
              <a:spcAft>
                <a:spcPts val="0"/>
              </a:spcAft>
              <a:buClr>
                <a:schemeClr val="dk1"/>
              </a:buClr>
              <a:buSzPts val="2200"/>
              <a:buFont typeface="Arial"/>
              <a:buChar char="•"/>
            </a:pPr>
            <a:r>
              <a:rPr lang="en-US" sz="1800">
                <a:solidFill>
                  <a:schemeClr val="dk1"/>
                </a:solidFill>
                <a:latin typeface="Calibri"/>
                <a:ea typeface="Calibri"/>
                <a:cs typeface="Calibri"/>
                <a:sym typeface="Calibri"/>
              </a:rPr>
              <a:t>Go to File&gt;Export, Select PDF as the file format and press Export</a:t>
            </a:r>
            <a:endParaRPr sz="1800"/>
          </a:p>
          <a:p>
            <a:pPr marL="0" marR="0" lvl="0" indent="0" algn="l" rtl="0">
              <a:lnSpc>
                <a:spcPct val="110000"/>
              </a:lnSpc>
              <a:spcBef>
                <a:spcPts val="600"/>
              </a:spcBef>
              <a:spcAft>
                <a:spcPts val="0"/>
              </a:spcAft>
              <a:buNone/>
            </a:pPr>
            <a:endParaRPr sz="1800">
              <a:solidFill>
                <a:schemeClr val="dk1"/>
              </a:solidFill>
              <a:latin typeface="Calibri"/>
              <a:ea typeface="Calibri"/>
              <a:cs typeface="Calibri"/>
              <a:sym typeface="Calibri"/>
            </a:endParaRPr>
          </a:p>
          <a:p>
            <a:pPr marL="0" marR="0" lvl="0" indent="0" algn="l" rtl="0">
              <a:lnSpc>
                <a:spcPct val="110000"/>
              </a:lnSpc>
              <a:spcBef>
                <a:spcPts val="600"/>
              </a:spcBef>
              <a:spcAft>
                <a:spcPts val="0"/>
              </a:spcAft>
              <a:buNone/>
            </a:pPr>
            <a:r>
              <a:rPr lang="en-US" sz="1800">
                <a:solidFill>
                  <a:schemeClr val="dk1"/>
                </a:solidFill>
                <a:latin typeface="Calibri"/>
                <a:ea typeface="Calibri"/>
                <a:cs typeface="Calibri"/>
                <a:sym typeface="Calibri"/>
              </a:rPr>
              <a:t>Print the file from Adobe Reader</a:t>
            </a:r>
            <a:endParaRPr sz="1800"/>
          </a:p>
          <a:p>
            <a:pPr marL="342900" marR="0" lvl="0" indent="-342900" algn="l" rtl="0">
              <a:lnSpc>
                <a:spcPct val="110000"/>
              </a:lnSpc>
              <a:spcBef>
                <a:spcPts val="600"/>
              </a:spcBef>
              <a:spcAft>
                <a:spcPts val="0"/>
              </a:spcAft>
              <a:buClr>
                <a:schemeClr val="dk1"/>
              </a:buClr>
              <a:buSzPts val="2200"/>
              <a:buFont typeface="Calibri"/>
              <a:buAutoNum type="arabicPeriod"/>
            </a:pPr>
            <a:r>
              <a:rPr lang="en-US" sz="1800" b="0" i="0">
                <a:solidFill>
                  <a:schemeClr val="dk1"/>
                </a:solidFill>
                <a:latin typeface="Calibri"/>
                <a:ea typeface="Calibri"/>
                <a:cs typeface="Calibri"/>
                <a:sym typeface="Calibri"/>
              </a:rPr>
              <a:t>Set the print options</a:t>
            </a:r>
            <a:endParaRPr sz="1800"/>
          </a:p>
          <a:p>
            <a:pPr marL="800100" marR="0" lvl="1" indent="-342900" algn="l" rtl="0">
              <a:lnSpc>
                <a:spcPct val="110000"/>
              </a:lnSpc>
              <a:spcBef>
                <a:spcPts val="600"/>
              </a:spcBef>
              <a:spcAft>
                <a:spcPts val="0"/>
              </a:spcAft>
              <a:buClr>
                <a:schemeClr val="dk1"/>
              </a:buClr>
              <a:buSzPts val="2200"/>
              <a:buFont typeface="Arial"/>
              <a:buChar char="•"/>
            </a:pPr>
            <a:r>
              <a:rPr lang="en-US" sz="1800" b="0" i="0" u="none" strike="noStrike" cap="none">
                <a:solidFill>
                  <a:schemeClr val="dk1"/>
                </a:solidFill>
                <a:latin typeface="Calibri"/>
                <a:ea typeface="Calibri"/>
                <a:cs typeface="Calibri"/>
                <a:sym typeface="Calibri"/>
              </a:rPr>
              <a:t>Page Size: </a:t>
            </a:r>
            <a:r>
              <a:rPr lang="en-US" sz="1800" b="1" i="0" u="none" strike="noStrike" cap="none">
                <a:solidFill>
                  <a:schemeClr val="dk1"/>
                </a:solidFill>
                <a:latin typeface="Calibri"/>
                <a:ea typeface="Calibri"/>
                <a:cs typeface="Calibri"/>
                <a:sym typeface="Calibri"/>
              </a:rPr>
              <a:t>Multiple</a:t>
            </a:r>
            <a:r>
              <a:rPr lang="en-US" sz="1800" b="0" i="0" u="none" strike="noStrike" cap="none">
                <a:solidFill>
                  <a:schemeClr val="dk1"/>
                </a:solidFill>
                <a:latin typeface="Calibri"/>
                <a:ea typeface="Calibri"/>
                <a:cs typeface="Calibri"/>
                <a:sym typeface="Calibri"/>
              </a:rPr>
              <a:t> -  </a:t>
            </a:r>
            <a:r>
              <a:rPr lang="en-US" sz="1800" b="1" i="0" u="none" strike="noStrike" cap="none">
                <a:solidFill>
                  <a:schemeClr val="dk1"/>
                </a:solidFill>
                <a:latin typeface="Calibri"/>
                <a:ea typeface="Calibri"/>
                <a:cs typeface="Calibri"/>
                <a:sym typeface="Calibri"/>
              </a:rPr>
              <a:t>4 pages per sheet</a:t>
            </a:r>
            <a:endParaRPr sz="1800"/>
          </a:p>
          <a:p>
            <a:pPr marL="800100" marR="0" lvl="1" indent="-342900" algn="l" rtl="0">
              <a:lnSpc>
                <a:spcPct val="110000"/>
              </a:lnSpc>
              <a:spcBef>
                <a:spcPts val="600"/>
              </a:spcBef>
              <a:spcAft>
                <a:spcPts val="0"/>
              </a:spcAft>
              <a:buClr>
                <a:schemeClr val="dk1"/>
              </a:buClr>
              <a:buSzPts val="2200"/>
              <a:buFont typeface="Arial"/>
              <a:buChar char="•"/>
            </a:pPr>
            <a:r>
              <a:rPr lang="en-US" sz="1800" b="0" i="0" u="none" strike="noStrike" cap="none">
                <a:solidFill>
                  <a:schemeClr val="dk1"/>
                </a:solidFill>
                <a:latin typeface="Calibri"/>
                <a:ea typeface="Calibri"/>
                <a:cs typeface="Calibri"/>
                <a:sym typeface="Calibri"/>
              </a:rPr>
              <a:t>Printing: </a:t>
            </a:r>
            <a:r>
              <a:rPr lang="en-US" sz="1800" b="1" i="0" u="none" strike="noStrike" cap="none">
                <a:solidFill>
                  <a:schemeClr val="dk1"/>
                </a:solidFill>
                <a:latin typeface="Calibri"/>
                <a:ea typeface="Calibri"/>
                <a:cs typeface="Calibri"/>
                <a:sym typeface="Calibri"/>
              </a:rPr>
              <a:t>Two-sided</a:t>
            </a:r>
            <a:r>
              <a:rPr lang="en-US" sz="1800" b="0" i="0" u="none" strike="noStrike" cap="none">
                <a:solidFill>
                  <a:schemeClr val="dk1"/>
                </a:solidFill>
                <a:latin typeface="Calibri"/>
                <a:ea typeface="Calibri"/>
                <a:cs typeface="Calibri"/>
                <a:sym typeface="Calibri"/>
              </a:rPr>
              <a:t> </a:t>
            </a:r>
            <a:endParaRPr sz="1800"/>
          </a:p>
          <a:p>
            <a:pPr marL="800100" marR="0" lvl="1" indent="-342900" algn="l" rtl="0">
              <a:lnSpc>
                <a:spcPct val="110000"/>
              </a:lnSpc>
              <a:spcBef>
                <a:spcPts val="600"/>
              </a:spcBef>
              <a:spcAft>
                <a:spcPts val="0"/>
              </a:spcAft>
              <a:buClr>
                <a:schemeClr val="dk1"/>
              </a:buClr>
              <a:buSzPts val="2200"/>
              <a:buFont typeface="Arial"/>
              <a:buChar char="•"/>
            </a:pPr>
            <a:r>
              <a:rPr lang="en-US" sz="1800" b="0" i="0" u="none" strike="noStrike" cap="none">
                <a:solidFill>
                  <a:schemeClr val="dk1"/>
                </a:solidFill>
                <a:latin typeface="Calibri"/>
                <a:ea typeface="Calibri"/>
                <a:cs typeface="Calibri"/>
                <a:sym typeface="Calibri"/>
              </a:rPr>
              <a:t>Page layout: </a:t>
            </a:r>
            <a:r>
              <a:rPr lang="en-US" sz="1800" b="1" i="0" u="none" strike="noStrike" cap="none">
                <a:solidFill>
                  <a:schemeClr val="dk1"/>
                </a:solidFill>
                <a:latin typeface="Calibri"/>
                <a:ea typeface="Calibri"/>
                <a:cs typeface="Calibri"/>
                <a:sym typeface="Calibri"/>
              </a:rPr>
              <a:t>Portrait </a:t>
            </a:r>
            <a:endParaRPr sz="1800"/>
          </a:p>
          <a:p>
            <a:pPr marL="800100" marR="0" lvl="1" indent="-342900" algn="l" rtl="0">
              <a:lnSpc>
                <a:spcPct val="110000"/>
              </a:lnSpc>
              <a:spcBef>
                <a:spcPts val="600"/>
              </a:spcBef>
              <a:spcAft>
                <a:spcPts val="0"/>
              </a:spcAft>
              <a:buClr>
                <a:schemeClr val="dk1"/>
              </a:buClr>
              <a:buSzPts val="2200"/>
              <a:buFont typeface="Arial"/>
              <a:buChar char="•"/>
            </a:pPr>
            <a:r>
              <a:rPr lang="en-US" sz="1800" b="0" i="0" u="none" strike="noStrike" cap="none">
                <a:solidFill>
                  <a:schemeClr val="dk1"/>
                </a:solidFill>
                <a:latin typeface="Calibri"/>
                <a:ea typeface="Calibri"/>
                <a:cs typeface="Calibri"/>
                <a:sym typeface="Calibri"/>
              </a:rPr>
              <a:t>Two sided:  </a:t>
            </a:r>
            <a:r>
              <a:rPr lang="en-US" sz="1800" b="1" i="0" u="none" strike="noStrike" cap="none">
                <a:solidFill>
                  <a:schemeClr val="dk1"/>
                </a:solidFill>
                <a:latin typeface="Calibri"/>
                <a:ea typeface="Calibri"/>
                <a:cs typeface="Calibri"/>
                <a:sym typeface="Calibri"/>
              </a:rPr>
              <a:t>Flip on the short side</a:t>
            </a:r>
            <a:endParaRPr sz="1800"/>
          </a:p>
          <a:p>
            <a:pPr marL="342900" marR="0" lvl="0" indent="-342900" algn="l" rtl="0">
              <a:lnSpc>
                <a:spcPct val="110000"/>
              </a:lnSpc>
              <a:spcBef>
                <a:spcPts val="600"/>
              </a:spcBef>
              <a:spcAft>
                <a:spcPts val="0"/>
              </a:spcAft>
              <a:buClr>
                <a:schemeClr val="dk1"/>
              </a:buClr>
              <a:buSzPts val="2200"/>
              <a:buFont typeface="Calibri"/>
              <a:buAutoNum type="arabicPeriod"/>
            </a:pPr>
            <a:r>
              <a:rPr lang="en-US" sz="1800" b="0" i="0">
                <a:solidFill>
                  <a:schemeClr val="dk1"/>
                </a:solidFill>
                <a:latin typeface="Calibri"/>
                <a:ea typeface="Calibri"/>
                <a:cs typeface="Calibri"/>
                <a:sym typeface="Calibri"/>
              </a:rPr>
              <a:t>Print</a:t>
            </a:r>
            <a:endParaRPr sz="1800"/>
          </a:p>
          <a:p>
            <a:pPr marL="342900" marR="0" lvl="0" indent="-203200" algn="l" rtl="0">
              <a:lnSpc>
                <a:spcPct val="110000"/>
              </a:lnSpc>
              <a:spcBef>
                <a:spcPts val="600"/>
              </a:spcBef>
              <a:spcAft>
                <a:spcPts val="0"/>
              </a:spcAft>
              <a:buClr>
                <a:schemeClr val="dk1"/>
              </a:buClr>
              <a:buSzPts val="2200"/>
              <a:buFont typeface="Calibri"/>
              <a:buNone/>
            </a:pPr>
            <a:endParaRPr sz="1800" b="0" i="0">
              <a:solidFill>
                <a:schemeClr val="dk1"/>
              </a:solidFill>
              <a:latin typeface="Calibri"/>
              <a:ea typeface="Calibri"/>
              <a:cs typeface="Calibri"/>
              <a:sym typeface="Calibri"/>
            </a:endParaRPr>
          </a:p>
          <a:p>
            <a:pPr marL="0" marR="0" lvl="0" indent="0" algn="l" rtl="0">
              <a:lnSpc>
                <a:spcPct val="100000"/>
              </a:lnSpc>
              <a:spcBef>
                <a:spcPts val="600"/>
              </a:spcBef>
              <a:spcAft>
                <a:spcPts val="0"/>
              </a:spcAft>
              <a:buNone/>
            </a:pPr>
            <a:r>
              <a:rPr lang="en-US" sz="1800" b="0" i="0">
                <a:solidFill>
                  <a:schemeClr val="dk1"/>
                </a:solidFill>
                <a:latin typeface="Calibri"/>
                <a:ea typeface="Calibri"/>
                <a:cs typeface="Calibri"/>
                <a:sym typeface="Calibri"/>
              </a:rPr>
              <a:t>There are detailed instructions with screen shots on ElectionTools.org in the Pocket Guide tool</a:t>
            </a:r>
            <a:endParaRPr sz="1800"/>
          </a:p>
        </p:txBody>
      </p:sp>
      <p:sp>
        <p:nvSpPr>
          <p:cNvPr id="5" name="Google Shape;270;p28">
            <a:extLst>
              <a:ext uri="{FF2B5EF4-FFF2-40B4-BE49-F238E27FC236}">
                <a16:creationId xmlns:a16="http://schemas.microsoft.com/office/drawing/2014/main" id="{B1E827A4-A783-C943-850E-4E27D6DA8ECE}"/>
              </a:ext>
            </a:extLst>
          </p:cNvPr>
          <p:cNvSpPr txBox="1"/>
          <p:nvPr/>
        </p:nvSpPr>
        <p:spPr>
          <a:xfrm>
            <a:off x="4253700" y="152400"/>
            <a:ext cx="2832900" cy="769500"/>
          </a:xfrm>
          <a:prstGeom prst="rect">
            <a:avLst/>
          </a:prstGeom>
          <a:noFill/>
          <a:ln>
            <a:noFill/>
          </a:ln>
        </p:spPr>
        <p:txBody>
          <a:bodyPr spcFirstLastPara="1" wrap="square" lIns="91425" tIns="45700" rIns="91425" bIns="45700" anchor="t" anchorCtr="0">
            <a:noAutofit/>
          </a:bodyPr>
          <a:lstStyle/>
          <a:p>
            <a:pPr lvl="0"/>
            <a:r>
              <a:rPr lang="en-US" sz="4800">
                <a:solidFill>
                  <a:schemeClr val="bg1"/>
                </a:solidFill>
              </a:rPr>
              <a:t>列印</a:t>
            </a:r>
            <a:r>
              <a:rPr lang="en-US" sz="4800">
                <a:solidFill>
                  <a:schemeClr val="bg1"/>
                </a:solidFill>
                <a:effectLst/>
              </a:rPr>
              <a:t> </a:t>
            </a:r>
            <a:endParaRPr sz="4800">
              <a:solidFill>
                <a:schemeClr val="bg1"/>
              </a:solidFill>
            </a:endParaRPr>
          </a:p>
        </p:txBody>
      </p:sp>
      <p:sp>
        <p:nvSpPr>
          <p:cNvPr id="6" name="Google Shape;271;p28">
            <a:extLst>
              <a:ext uri="{FF2B5EF4-FFF2-40B4-BE49-F238E27FC236}">
                <a16:creationId xmlns:a16="http://schemas.microsoft.com/office/drawing/2014/main" id="{6F0AD5B9-3561-4C45-B034-C91C293704F0}"/>
              </a:ext>
            </a:extLst>
          </p:cNvPr>
          <p:cNvSpPr txBox="1"/>
          <p:nvPr/>
        </p:nvSpPr>
        <p:spPr>
          <a:xfrm>
            <a:off x="3505200" y="1143000"/>
            <a:ext cx="3352800" cy="7081800"/>
          </a:xfrm>
          <a:prstGeom prst="rect">
            <a:avLst/>
          </a:prstGeom>
          <a:noFill/>
          <a:ln>
            <a:noFill/>
          </a:ln>
        </p:spPr>
        <p:txBody>
          <a:bodyPr spcFirstLastPara="1" wrap="square" lIns="91425" tIns="45700" rIns="91425" bIns="45700" anchor="t" anchorCtr="0">
            <a:noAutofit/>
          </a:bodyPr>
          <a:lstStyle/>
          <a:p>
            <a:r>
              <a:rPr lang="en-US" sz="2000">
                <a:latin typeface="Arial" panose="020B0604020202020204" pitchFamily="34" charset="0"/>
                <a:cs typeface="Arial" panose="020B0604020202020204" pitchFamily="34" charset="0"/>
              </a:rPr>
              <a:t>僅列印前 8 張投影片</a:t>
            </a:r>
            <a:r>
              <a:rPr lang="en-US" sz="2000">
                <a:effectLst/>
                <a:latin typeface="Arial" panose="020B0604020202020204" pitchFamily="34" charset="0"/>
                <a:cs typeface="Arial" panose="020B0604020202020204" pitchFamily="34" charset="0"/>
              </a:rPr>
              <a:t> </a:t>
            </a:r>
          </a:p>
          <a:p>
            <a:endParaRPr sz="2000">
              <a:solidFill>
                <a:schemeClr val="dk1"/>
              </a:solidFill>
              <a:latin typeface="Arial" panose="020B0604020202020204" pitchFamily="34" charset="0"/>
              <a:ea typeface="Calibri"/>
              <a:cs typeface="Arial" panose="020B0604020202020204" pitchFamily="34" charset="0"/>
              <a:sym typeface="Calibri"/>
            </a:endParaRPr>
          </a:p>
          <a:p>
            <a:pPr lvl="0">
              <a:buClr>
                <a:schemeClr val="dk1"/>
              </a:buClr>
              <a:buSzPts val="2200"/>
            </a:pPr>
            <a:r>
              <a:rPr lang="en-US" sz="2000">
                <a:latin typeface="Arial" panose="020B0604020202020204" pitchFamily="34" charset="0"/>
                <a:cs typeface="Arial" panose="020B0604020202020204" pitchFamily="34" charset="0"/>
              </a:rPr>
              <a:t>將前 8 張投影片匯出至 Adobe Reader。</a:t>
            </a:r>
            <a:r>
              <a:rPr lang="en-US" sz="2000">
                <a:effectLst/>
                <a:latin typeface="Arial" panose="020B0604020202020204" pitchFamily="34" charset="0"/>
                <a:cs typeface="Arial" panose="020B0604020202020204" pitchFamily="34" charset="0"/>
              </a:rPr>
              <a:t> </a:t>
            </a:r>
            <a:r>
              <a:rPr lang="en-US" sz="2000">
                <a:solidFill>
                  <a:schemeClr val="dk1"/>
                </a:solidFill>
                <a:latin typeface="Arial" panose="020B0604020202020204" pitchFamily="34" charset="0"/>
                <a:ea typeface="Calibri"/>
                <a:cs typeface="Arial" panose="020B0604020202020204" pitchFamily="34" charset="0"/>
                <a:sym typeface="Calibri"/>
              </a:rPr>
              <a:t> </a:t>
            </a:r>
            <a:endParaRPr sz="2000" i="0">
              <a:solidFill>
                <a:schemeClr val="dk1"/>
              </a:solidFill>
              <a:latin typeface="Arial" panose="020B0604020202020204" pitchFamily="34" charset="0"/>
              <a:ea typeface="Calibri"/>
              <a:cs typeface="Arial" panose="020B0604020202020204" pitchFamily="34" charset="0"/>
              <a:sym typeface="Calibri"/>
            </a:endParaRPr>
          </a:p>
          <a:p>
            <a:pPr marL="457200" lvl="0" indent="-457200">
              <a:lnSpc>
                <a:spcPct val="110000"/>
              </a:lnSpc>
              <a:buClr>
                <a:schemeClr val="dk1"/>
              </a:buClr>
              <a:buSzPts val="2200"/>
              <a:buFont typeface="Arial"/>
              <a:buChar char="•"/>
            </a:pPr>
            <a:r>
              <a:rPr lang="zh-TW" altLang="en-US" sz="2000">
                <a:latin typeface="Arial" panose="020B0604020202020204" pitchFamily="34" charset="0"/>
                <a:cs typeface="Arial" panose="020B0604020202020204" pitchFamily="34" charset="0"/>
              </a:rPr>
              <a:t>轉到</a:t>
            </a:r>
            <a:r>
              <a:rPr lang="en-US" sz="2000">
                <a:latin typeface="Arial" panose="020B0604020202020204" pitchFamily="34" charset="0"/>
                <a:cs typeface="Arial" panose="020B0604020202020204" pitchFamily="34" charset="0"/>
              </a:rPr>
              <a:t>“</a:t>
            </a:r>
            <a:r>
              <a:rPr lang="zh-TW" altLang="en-US" sz="2000">
                <a:latin typeface="Arial" panose="020B0604020202020204" pitchFamily="34" charset="0"/>
                <a:cs typeface="Arial" panose="020B0604020202020204" pitchFamily="34" charset="0"/>
              </a:rPr>
              <a:t>文檔</a:t>
            </a:r>
            <a:r>
              <a:rPr lang="en-US" sz="2000">
                <a:latin typeface="Arial" panose="020B0604020202020204" pitchFamily="34" charset="0"/>
                <a:cs typeface="Arial" panose="020B0604020202020204" pitchFamily="34" charset="0"/>
              </a:rPr>
              <a:t>”&gt;“</a:t>
            </a:r>
            <a:r>
              <a:rPr lang="zh-TW" altLang="en-US" sz="2000">
                <a:latin typeface="Arial" panose="020B0604020202020204" pitchFamily="34" charset="0"/>
                <a:cs typeface="Arial" panose="020B0604020202020204" pitchFamily="34" charset="0"/>
              </a:rPr>
              <a:t>匯出</a:t>
            </a:r>
            <a:r>
              <a:rPr lang="en-US" sz="2000">
                <a:latin typeface="Arial" panose="020B0604020202020204" pitchFamily="34" charset="0"/>
                <a:cs typeface="Arial" panose="020B0604020202020204" pitchFamily="34" charset="0"/>
              </a:rPr>
              <a:t>”</a:t>
            </a:r>
            <a:r>
              <a:rPr lang="zh-TW" altLang="en-US" sz="2000">
                <a:latin typeface="Arial" panose="020B0604020202020204" pitchFamily="34" charset="0"/>
                <a:cs typeface="Arial" panose="020B0604020202020204" pitchFamily="34" charset="0"/>
              </a:rPr>
              <a:t>，選擇</a:t>
            </a:r>
            <a:r>
              <a:rPr lang="en-US" sz="2000">
                <a:latin typeface="Arial" panose="020B0604020202020204" pitchFamily="34" charset="0"/>
                <a:cs typeface="Arial" panose="020B0604020202020204" pitchFamily="34" charset="0"/>
              </a:rPr>
              <a:t> PDF </a:t>
            </a:r>
            <a:r>
              <a:rPr lang="zh-TW" altLang="en-US" sz="2000">
                <a:latin typeface="Arial" panose="020B0604020202020204" pitchFamily="34" charset="0"/>
                <a:cs typeface="Arial" panose="020B0604020202020204" pitchFamily="34" charset="0"/>
              </a:rPr>
              <a:t>作為檔案格式，然後按匯出</a:t>
            </a:r>
            <a:r>
              <a:rPr lang="en-US" sz="2000">
                <a:effectLst/>
                <a:latin typeface="Arial" panose="020B0604020202020204" pitchFamily="34" charset="0"/>
                <a:cs typeface="Arial" panose="020B0604020202020204" pitchFamily="34" charset="0"/>
              </a:rPr>
              <a:t> </a:t>
            </a:r>
          </a:p>
          <a:p>
            <a:pPr lvl="0">
              <a:lnSpc>
                <a:spcPct val="110000"/>
              </a:lnSpc>
              <a:buClr>
                <a:schemeClr val="dk1"/>
              </a:buClr>
              <a:buSzPts val="2200"/>
            </a:pPr>
            <a:endParaRPr sz="2000">
              <a:solidFill>
                <a:schemeClr val="dk1"/>
              </a:solidFill>
              <a:latin typeface="Arial" panose="020B0604020202020204" pitchFamily="34" charset="0"/>
              <a:ea typeface="Calibri"/>
              <a:cs typeface="Arial" panose="020B0604020202020204" pitchFamily="34" charset="0"/>
              <a:sym typeface="Calibri"/>
            </a:endParaRPr>
          </a:p>
          <a:p>
            <a:pPr lvl="0">
              <a:lnSpc>
                <a:spcPct val="110000"/>
              </a:lnSpc>
              <a:spcBef>
                <a:spcPts val="600"/>
              </a:spcBef>
            </a:pPr>
            <a:r>
              <a:rPr lang="en-US" sz="2000">
                <a:latin typeface="Arial" panose="020B0604020202020204" pitchFamily="34" charset="0"/>
                <a:cs typeface="Arial" panose="020B0604020202020204" pitchFamily="34" charset="0"/>
              </a:rPr>
              <a:t>從 Adobe Reader 列印檔案</a:t>
            </a:r>
            <a:r>
              <a:rPr lang="en-US" sz="2000">
                <a:effectLst/>
                <a:latin typeface="Arial" panose="020B0604020202020204" pitchFamily="34" charset="0"/>
                <a:cs typeface="Arial" panose="020B0604020202020204" pitchFamily="34" charset="0"/>
              </a:rPr>
              <a:t> </a:t>
            </a:r>
            <a:endParaRPr sz="2000">
              <a:latin typeface="Arial" panose="020B0604020202020204" pitchFamily="34" charset="0"/>
              <a:cs typeface="Arial" panose="020B0604020202020204" pitchFamily="34" charset="0"/>
            </a:endParaRPr>
          </a:p>
          <a:p>
            <a:pPr marL="342900" lvl="0" indent="-342900">
              <a:lnSpc>
                <a:spcPct val="110000"/>
              </a:lnSpc>
              <a:spcBef>
                <a:spcPts val="600"/>
              </a:spcBef>
              <a:buClr>
                <a:schemeClr val="dk1"/>
              </a:buClr>
              <a:buSzPts val="2200"/>
              <a:buFont typeface="Calibri"/>
              <a:buAutoNum type="arabicPeriod"/>
            </a:pPr>
            <a:r>
              <a:rPr lang="en-US" sz="2000">
                <a:latin typeface="Arial" panose="020B0604020202020204" pitchFamily="34" charset="0"/>
                <a:cs typeface="Arial" panose="020B0604020202020204" pitchFamily="34" charset="0"/>
              </a:rPr>
              <a:t>1.選擇列印選項</a:t>
            </a:r>
            <a:r>
              <a:rPr lang="en-US" sz="2000">
                <a:effectLst/>
                <a:latin typeface="Arial" panose="020B0604020202020204" pitchFamily="34" charset="0"/>
                <a:cs typeface="Arial" panose="020B0604020202020204" pitchFamily="34" charset="0"/>
              </a:rPr>
              <a:t> </a:t>
            </a:r>
            <a:endParaRPr sz="2000">
              <a:latin typeface="Arial" panose="020B0604020202020204" pitchFamily="34" charset="0"/>
              <a:cs typeface="Arial" panose="020B0604020202020204" pitchFamily="34" charset="0"/>
            </a:endParaRPr>
          </a:p>
          <a:p>
            <a:pPr marL="800100" lvl="1" indent="-342900">
              <a:lnSpc>
                <a:spcPct val="110000"/>
              </a:lnSpc>
              <a:spcBef>
                <a:spcPts val="600"/>
              </a:spcBef>
              <a:buClr>
                <a:schemeClr val="dk1"/>
              </a:buClr>
              <a:buSzPts val="2200"/>
              <a:buFont typeface="Arial"/>
              <a:buChar char="•"/>
            </a:pPr>
            <a:r>
              <a:rPr lang="zh-TW" altLang="en-US" sz="2000">
                <a:latin typeface="Arial" panose="020B0604020202020204" pitchFamily="34" charset="0"/>
                <a:cs typeface="Arial" panose="020B0604020202020204" pitchFamily="34" charset="0"/>
              </a:rPr>
              <a:t>頁面大小：多頁</a:t>
            </a:r>
            <a:r>
              <a:rPr lang="en-US" sz="2000">
                <a:latin typeface="Arial" panose="020B0604020202020204" pitchFamily="34" charset="0"/>
                <a:cs typeface="Arial" panose="020B0604020202020204" pitchFamily="34" charset="0"/>
              </a:rPr>
              <a:t>-</a:t>
            </a:r>
            <a:r>
              <a:rPr lang="zh-TW" altLang="en-US" sz="2000">
                <a:latin typeface="Arial" panose="020B0604020202020204" pitchFamily="34" charset="0"/>
                <a:cs typeface="Arial" panose="020B0604020202020204" pitchFamily="34" charset="0"/>
              </a:rPr>
              <a:t>每張</a:t>
            </a:r>
            <a:r>
              <a:rPr lang="en-US" sz="2000">
                <a:latin typeface="Arial" panose="020B0604020202020204" pitchFamily="34" charset="0"/>
                <a:cs typeface="Arial" panose="020B0604020202020204" pitchFamily="34" charset="0"/>
              </a:rPr>
              <a:t> 4 </a:t>
            </a:r>
            <a:r>
              <a:rPr lang="zh-TW" altLang="en-US" sz="2000">
                <a:latin typeface="Arial" panose="020B0604020202020204" pitchFamily="34" charset="0"/>
                <a:cs typeface="Arial" panose="020B0604020202020204" pitchFamily="34" charset="0"/>
              </a:rPr>
              <a:t>頁</a:t>
            </a:r>
            <a:r>
              <a:rPr lang="en-US" sz="2000">
                <a:effectLst/>
                <a:latin typeface="Arial" panose="020B0604020202020204" pitchFamily="34" charset="0"/>
                <a:cs typeface="Arial" panose="020B0604020202020204" pitchFamily="34" charset="0"/>
              </a:rPr>
              <a:t> </a:t>
            </a:r>
            <a:endParaRPr lang="en-US" sz="2000">
              <a:latin typeface="Arial" panose="020B0604020202020204" pitchFamily="34" charset="0"/>
              <a:cs typeface="Arial" panose="020B0604020202020204" pitchFamily="34" charset="0"/>
            </a:endParaRPr>
          </a:p>
          <a:p>
            <a:pPr marL="800100" lvl="1" indent="-342900">
              <a:lnSpc>
                <a:spcPct val="110000"/>
              </a:lnSpc>
              <a:spcBef>
                <a:spcPts val="600"/>
              </a:spcBef>
              <a:buClr>
                <a:schemeClr val="dk1"/>
              </a:buClr>
              <a:buSzPts val="2200"/>
              <a:buFont typeface="Arial"/>
              <a:buChar char="•"/>
            </a:pPr>
            <a:r>
              <a:rPr lang="en-US" sz="2000">
                <a:latin typeface="Arial" panose="020B0604020202020204" pitchFamily="34" charset="0"/>
                <a:cs typeface="Arial" panose="020B0604020202020204" pitchFamily="34" charset="0"/>
              </a:rPr>
              <a:t>列印：雙面</a:t>
            </a:r>
            <a:r>
              <a:rPr lang="en-US" sz="2000">
                <a:effectLst/>
                <a:latin typeface="Arial" panose="020B0604020202020204" pitchFamily="34" charset="0"/>
                <a:cs typeface="Arial" panose="020B0604020202020204" pitchFamily="34" charset="0"/>
              </a:rPr>
              <a:t> </a:t>
            </a:r>
            <a:r>
              <a:rPr lang="en-US" sz="2000" i="0" u="none" strike="noStrike" cap="none">
                <a:solidFill>
                  <a:schemeClr val="dk1"/>
                </a:solidFill>
                <a:latin typeface="Arial" panose="020B0604020202020204" pitchFamily="34" charset="0"/>
                <a:ea typeface="Calibri"/>
                <a:cs typeface="Arial" panose="020B0604020202020204" pitchFamily="34" charset="0"/>
                <a:sym typeface="Calibri"/>
              </a:rPr>
              <a:t> </a:t>
            </a:r>
            <a:endParaRPr lang="en-US" sz="2000">
              <a:latin typeface="Arial" panose="020B0604020202020204" pitchFamily="34" charset="0"/>
              <a:cs typeface="Arial" panose="020B0604020202020204" pitchFamily="34" charset="0"/>
            </a:endParaRPr>
          </a:p>
          <a:p>
            <a:pPr marL="800100" lvl="1" indent="-342900">
              <a:lnSpc>
                <a:spcPct val="110000"/>
              </a:lnSpc>
              <a:spcBef>
                <a:spcPts val="600"/>
              </a:spcBef>
              <a:buClr>
                <a:schemeClr val="dk1"/>
              </a:buClr>
              <a:buSzPts val="2200"/>
              <a:buFont typeface="Arial"/>
              <a:buChar char="•"/>
            </a:pPr>
            <a:r>
              <a:rPr lang="en-US" sz="2000">
                <a:latin typeface="Arial" panose="020B0604020202020204" pitchFamily="34" charset="0"/>
                <a:cs typeface="Arial" panose="020B0604020202020204" pitchFamily="34" charset="0"/>
              </a:rPr>
              <a:t>頁面配置：人像</a:t>
            </a:r>
            <a:r>
              <a:rPr lang="en-US" sz="2000">
                <a:effectLst/>
                <a:latin typeface="Arial" panose="020B0604020202020204" pitchFamily="34" charset="0"/>
                <a:cs typeface="Arial" panose="020B0604020202020204" pitchFamily="34" charset="0"/>
              </a:rPr>
              <a:t> </a:t>
            </a:r>
            <a:r>
              <a:rPr lang="en-US" sz="2000" i="0" u="none" strike="noStrike" cap="none">
                <a:solidFill>
                  <a:schemeClr val="dk1"/>
                </a:solidFill>
                <a:latin typeface="Arial" panose="020B0604020202020204" pitchFamily="34" charset="0"/>
                <a:ea typeface="Calibri"/>
                <a:cs typeface="Arial" panose="020B0604020202020204" pitchFamily="34" charset="0"/>
                <a:sym typeface="Calibri"/>
              </a:rPr>
              <a:t> </a:t>
            </a:r>
            <a:endParaRPr sz="2000">
              <a:latin typeface="Arial" panose="020B0604020202020204" pitchFamily="34" charset="0"/>
              <a:cs typeface="Arial" panose="020B0604020202020204" pitchFamily="34" charset="0"/>
            </a:endParaRPr>
          </a:p>
          <a:p>
            <a:pPr marL="800100" lvl="1" indent="-342900">
              <a:lnSpc>
                <a:spcPct val="110000"/>
              </a:lnSpc>
              <a:spcBef>
                <a:spcPts val="600"/>
              </a:spcBef>
              <a:buClr>
                <a:schemeClr val="dk1"/>
              </a:buClr>
              <a:buSzPts val="2200"/>
              <a:buFont typeface="Arial"/>
              <a:buChar char="•"/>
            </a:pPr>
            <a:r>
              <a:rPr lang="en-US" sz="2000">
                <a:latin typeface="Arial" panose="020B0604020202020204" pitchFamily="34" charset="0"/>
                <a:cs typeface="Arial" panose="020B0604020202020204" pitchFamily="34" charset="0"/>
              </a:rPr>
              <a:t>雙面：短邊翻轉</a:t>
            </a:r>
            <a:r>
              <a:rPr lang="en-US" sz="2000">
                <a:effectLst/>
                <a:latin typeface="Arial" panose="020B0604020202020204" pitchFamily="34" charset="0"/>
                <a:cs typeface="Arial" panose="020B0604020202020204" pitchFamily="34" charset="0"/>
              </a:rPr>
              <a:t> </a:t>
            </a:r>
            <a:endParaRPr sz="2000">
              <a:latin typeface="Arial" panose="020B0604020202020204" pitchFamily="34" charset="0"/>
              <a:cs typeface="Arial" panose="020B0604020202020204" pitchFamily="34" charset="0"/>
            </a:endParaRPr>
          </a:p>
          <a:p>
            <a:pPr marL="342900" lvl="0" indent="-342900">
              <a:lnSpc>
                <a:spcPct val="110000"/>
              </a:lnSpc>
              <a:spcBef>
                <a:spcPts val="600"/>
              </a:spcBef>
              <a:buClr>
                <a:schemeClr val="dk1"/>
              </a:buClr>
              <a:buSzPts val="2200"/>
              <a:buFont typeface="Calibri"/>
              <a:buAutoNum type="arabicPeriod"/>
            </a:pPr>
            <a:r>
              <a:rPr lang="en-US" sz="2000">
                <a:latin typeface="Arial" panose="020B0604020202020204" pitchFamily="34" charset="0"/>
                <a:cs typeface="Arial" panose="020B0604020202020204" pitchFamily="34" charset="0"/>
              </a:rPr>
              <a:t>列印</a:t>
            </a:r>
            <a:r>
              <a:rPr lang="en-US" sz="2000">
                <a:effectLst/>
                <a:latin typeface="Arial" panose="020B0604020202020204" pitchFamily="34" charset="0"/>
                <a:cs typeface="Arial" panose="020B0604020202020204" pitchFamily="34" charset="0"/>
              </a:rPr>
              <a:t> </a:t>
            </a:r>
          </a:p>
          <a:p>
            <a:pPr lvl="0">
              <a:lnSpc>
                <a:spcPct val="110000"/>
              </a:lnSpc>
              <a:spcBef>
                <a:spcPts val="600"/>
              </a:spcBef>
              <a:buClr>
                <a:schemeClr val="dk1"/>
              </a:buClr>
              <a:buSzPts val="2200"/>
            </a:pPr>
            <a:endParaRPr sz="2000" i="0">
              <a:solidFill>
                <a:schemeClr val="dk1"/>
              </a:solidFill>
              <a:latin typeface="Arial" panose="020B0604020202020204" pitchFamily="34" charset="0"/>
              <a:ea typeface="Calibri"/>
              <a:cs typeface="Arial" panose="020B0604020202020204" pitchFamily="34" charset="0"/>
              <a:sym typeface="Calibri"/>
            </a:endParaRPr>
          </a:p>
          <a:p>
            <a:pPr lvl="0">
              <a:spcBef>
                <a:spcPts val="600"/>
              </a:spcBef>
            </a:pPr>
            <a:r>
              <a:rPr lang="en-US" sz="2000">
                <a:latin typeface="Arial" panose="020B0604020202020204" pitchFamily="34" charset="0"/>
                <a:cs typeface="Arial" panose="020B0604020202020204" pitchFamily="34" charset="0"/>
              </a:rPr>
              <a:t>造訪 ElectionTools.org 簡明指南工具中的詳細說明和螢幕截圖</a:t>
            </a:r>
            <a:r>
              <a:rPr lang="en-US" sz="2000">
                <a:effectLst/>
                <a:latin typeface="Arial" panose="020B0604020202020204" pitchFamily="34" charset="0"/>
                <a:cs typeface="Arial" panose="020B0604020202020204" pitchFamily="34" charset="0"/>
              </a:rPr>
              <a:t> </a:t>
            </a:r>
            <a:endParaRPr sz="200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21BB4996-DECE-674B-9CFD-31FDEB334AF1}"/>
              </a:ext>
            </a:extLst>
          </p:cNvPr>
          <p:cNvCxnSpPr/>
          <p:nvPr/>
        </p:nvCxnSpPr>
        <p:spPr>
          <a:xfrm>
            <a:off x="3429000"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54174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grpSp>
        <p:nvGrpSpPr>
          <p:cNvPr id="17" name="Group 16">
            <a:extLst>
              <a:ext uri="{FF2B5EF4-FFF2-40B4-BE49-F238E27FC236}">
                <a16:creationId xmlns:a16="http://schemas.microsoft.com/office/drawing/2014/main" id="{7C9B1055-2ABB-0E41-9B0E-A04A657ECA77}"/>
              </a:ext>
            </a:extLst>
          </p:cNvPr>
          <p:cNvGrpSpPr/>
          <p:nvPr/>
        </p:nvGrpSpPr>
        <p:grpSpPr>
          <a:xfrm>
            <a:off x="228600" y="115800"/>
            <a:ext cx="2971800" cy="8546100"/>
            <a:chOff x="228600" y="115800"/>
            <a:chExt cx="2971800" cy="8546100"/>
          </a:xfrm>
        </p:grpSpPr>
        <p:sp>
          <p:nvSpPr>
            <p:cNvPr id="276" name="Google Shape;276;p29"/>
            <p:cNvSpPr txBox="1"/>
            <p:nvPr/>
          </p:nvSpPr>
          <p:spPr>
            <a:xfrm>
              <a:off x="609600" y="115800"/>
              <a:ext cx="21336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latin typeface="Arial"/>
                  <a:ea typeface="Arial"/>
                  <a:cs typeface="Arial"/>
                  <a:sym typeface="Arial"/>
                </a:rPr>
                <a:t>To fold</a:t>
              </a:r>
              <a:endParaRPr/>
            </a:p>
          </p:txBody>
        </p:sp>
        <p:sp>
          <p:nvSpPr>
            <p:cNvPr id="277" name="Google Shape;277;p29"/>
            <p:cNvSpPr txBox="1"/>
            <p:nvPr/>
          </p:nvSpPr>
          <p:spPr>
            <a:xfrm rot="10800000">
              <a:off x="228600" y="1849247"/>
              <a:ext cx="12513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chemeClr val="lt1"/>
                  </a:solidFill>
                  <a:latin typeface="Arial"/>
                  <a:ea typeface="Arial"/>
                  <a:cs typeface="Arial"/>
                  <a:sym typeface="Arial"/>
                </a:rPr>
                <a:t>Front cover</a:t>
              </a:r>
              <a:endParaRPr/>
            </a:p>
          </p:txBody>
        </p:sp>
        <p:cxnSp>
          <p:nvCxnSpPr>
            <p:cNvPr id="278" name="Google Shape;278;p29"/>
            <p:cNvCxnSpPr>
              <a:cxnSpLocks/>
            </p:cNvCxnSpPr>
            <p:nvPr/>
          </p:nvCxnSpPr>
          <p:spPr>
            <a:xfrm>
              <a:off x="240929" y="2591269"/>
              <a:ext cx="2769300" cy="0"/>
            </a:xfrm>
            <a:prstGeom prst="straightConnector1">
              <a:avLst/>
            </a:prstGeom>
            <a:noFill/>
            <a:ln w="9525" cap="flat" cmpd="sng">
              <a:solidFill>
                <a:schemeClr val="lt1"/>
              </a:solidFill>
              <a:prstDash val="dash"/>
              <a:miter lim="800000"/>
              <a:headEnd type="none" w="sm" len="sm"/>
              <a:tailEnd type="none" w="sm" len="sm"/>
            </a:ln>
          </p:spPr>
        </p:cxnSp>
        <p:cxnSp>
          <p:nvCxnSpPr>
            <p:cNvPr id="279" name="Google Shape;279;p29"/>
            <p:cNvCxnSpPr>
              <a:cxnSpLocks/>
            </p:cNvCxnSpPr>
            <p:nvPr/>
          </p:nvCxnSpPr>
          <p:spPr>
            <a:xfrm>
              <a:off x="1627510" y="1371600"/>
              <a:ext cx="0" cy="2420400"/>
            </a:xfrm>
            <a:prstGeom prst="straightConnector1">
              <a:avLst/>
            </a:prstGeom>
            <a:noFill/>
            <a:ln w="9525" cap="flat" cmpd="sng">
              <a:solidFill>
                <a:schemeClr val="lt1"/>
              </a:solidFill>
              <a:prstDash val="solid"/>
              <a:miter lim="800000"/>
              <a:headEnd type="none" w="sm" len="sm"/>
              <a:tailEnd type="none" w="sm" len="sm"/>
            </a:ln>
          </p:spPr>
        </p:cxnSp>
        <p:sp>
          <p:nvSpPr>
            <p:cNvPr id="280" name="Google Shape;280;p29"/>
            <p:cNvSpPr txBox="1"/>
            <p:nvPr/>
          </p:nvSpPr>
          <p:spPr>
            <a:xfrm rot="10800000">
              <a:off x="1714780" y="1714333"/>
              <a:ext cx="11049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chemeClr val="lt1"/>
                  </a:solidFill>
                  <a:latin typeface="Arial"/>
                  <a:ea typeface="Arial"/>
                  <a:cs typeface="Arial"/>
                  <a:sym typeface="Arial"/>
                </a:rPr>
                <a:t>Back cover</a:t>
              </a:r>
              <a:endParaRPr/>
            </a:p>
          </p:txBody>
        </p:sp>
        <p:sp>
          <p:nvSpPr>
            <p:cNvPr id="281" name="Google Shape;281;p29"/>
            <p:cNvSpPr txBox="1"/>
            <p:nvPr/>
          </p:nvSpPr>
          <p:spPr>
            <a:xfrm>
              <a:off x="299126" y="2922225"/>
              <a:ext cx="1243800" cy="73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chemeClr val="lt1"/>
                  </a:solidFill>
                  <a:latin typeface="Arial"/>
                  <a:ea typeface="Arial"/>
                  <a:cs typeface="Arial"/>
                  <a:sym typeface="Arial"/>
                </a:rPr>
                <a:t>Folded inside page 1</a:t>
              </a:r>
              <a:endParaRPr/>
            </a:p>
          </p:txBody>
        </p:sp>
        <p:sp>
          <p:nvSpPr>
            <p:cNvPr id="282" name="Google Shape;282;p29"/>
            <p:cNvSpPr txBox="1"/>
            <p:nvPr/>
          </p:nvSpPr>
          <p:spPr>
            <a:xfrm>
              <a:off x="1682207" y="2938824"/>
              <a:ext cx="1243800" cy="73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chemeClr val="lt1"/>
                  </a:solidFill>
                  <a:latin typeface="Arial"/>
                  <a:ea typeface="Arial"/>
                  <a:cs typeface="Arial"/>
                  <a:sym typeface="Arial"/>
                </a:rPr>
                <a:t>Folded inside page 2</a:t>
              </a:r>
              <a:endParaRPr/>
            </a:p>
          </p:txBody>
        </p:sp>
        <p:sp>
          <p:nvSpPr>
            <p:cNvPr id="283" name="Google Shape;283;p29"/>
            <p:cNvSpPr txBox="1"/>
            <p:nvPr/>
          </p:nvSpPr>
          <p:spPr>
            <a:xfrm>
              <a:off x="261443" y="762000"/>
              <a:ext cx="6477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latin typeface="Arial"/>
                  <a:ea typeface="Arial"/>
                  <a:cs typeface="Arial"/>
                  <a:sym typeface="Arial"/>
                </a:rPr>
                <a:t>1</a:t>
              </a:r>
              <a:endParaRPr/>
            </a:p>
          </p:txBody>
        </p:sp>
        <p:cxnSp>
          <p:nvCxnSpPr>
            <p:cNvPr id="284" name="Google Shape;284;p29"/>
            <p:cNvCxnSpPr>
              <a:cxnSpLocks/>
            </p:cNvCxnSpPr>
            <p:nvPr/>
          </p:nvCxnSpPr>
          <p:spPr>
            <a:xfrm>
              <a:off x="230773" y="4854061"/>
              <a:ext cx="2556000" cy="0"/>
            </a:xfrm>
            <a:prstGeom prst="straightConnector1">
              <a:avLst/>
            </a:prstGeom>
            <a:noFill/>
            <a:ln w="9525" cap="flat" cmpd="sng">
              <a:solidFill>
                <a:schemeClr val="lt1"/>
              </a:solidFill>
              <a:prstDash val="solid"/>
              <a:miter lim="800000"/>
              <a:headEnd type="none" w="sm" len="sm"/>
              <a:tailEnd type="none" w="sm" len="sm"/>
            </a:ln>
          </p:spPr>
        </p:cxnSp>
        <p:sp>
          <p:nvSpPr>
            <p:cNvPr id="285" name="Google Shape;285;p29"/>
            <p:cNvSpPr txBox="1"/>
            <p:nvPr/>
          </p:nvSpPr>
          <p:spPr>
            <a:xfrm>
              <a:off x="402481" y="5156700"/>
              <a:ext cx="984000" cy="73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chemeClr val="lt1"/>
                  </a:solidFill>
                  <a:latin typeface="Arial"/>
                  <a:ea typeface="Arial"/>
                  <a:cs typeface="Arial"/>
                  <a:sym typeface="Arial"/>
                </a:rPr>
                <a:t>Folded inside page 1</a:t>
              </a:r>
              <a:endParaRPr/>
            </a:p>
          </p:txBody>
        </p:sp>
        <p:sp>
          <p:nvSpPr>
            <p:cNvPr id="286" name="Google Shape;286;p29"/>
            <p:cNvSpPr txBox="1"/>
            <p:nvPr/>
          </p:nvSpPr>
          <p:spPr>
            <a:xfrm>
              <a:off x="1756338" y="5156700"/>
              <a:ext cx="878700" cy="73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chemeClr val="lt1"/>
                  </a:solidFill>
                  <a:latin typeface="Arial"/>
                  <a:ea typeface="Arial"/>
                  <a:cs typeface="Arial"/>
                  <a:sym typeface="Arial"/>
                </a:rPr>
                <a:t>Folded inside page 2</a:t>
              </a:r>
              <a:endParaRPr/>
            </a:p>
          </p:txBody>
        </p:sp>
        <p:cxnSp>
          <p:nvCxnSpPr>
            <p:cNvPr id="287" name="Google Shape;287;p29"/>
            <p:cNvCxnSpPr>
              <a:cxnSpLocks/>
            </p:cNvCxnSpPr>
            <p:nvPr/>
          </p:nvCxnSpPr>
          <p:spPr>
            <a:xfrm>
              <a:off x="1508826" y="4911204"/>
              <a:ext cx="0" cy="1083600"/>
            </a:xfrm>
            <a:prstGeom prst="straightConnector1">
              <a:avLst/>
            </a:prstGeom>
            <a:noFill/>
            <a:ln w="9525" cap="flat" cmpd="sng">
              <a:solidFill>
                <a:schemeClr val="lt1"/>
              </a:solidFill>
              <a:prstDash val="dash"/>
              <a:miter lim="800000"/>
              <a:headEnd type="none" w="sm" len="sm"/>
              <a:tailEnd type="none" w="sm" len="sm"/>
            </a:ln>
          </p:spPr>
        </p:cxnSp>
        <p:cxnSp>
          <p:nvCxnSpPr>
            <p:cNvPr id="288" name="Google Shape;288;p29"/>
            <p:cNvCxnSpPr>
              <a:cxnSpLocks/>
            </p:cNvCxnSpPr>
            <p:nvPr/>
          </p:nvCxnSpPr>
          <p:spPr>
            <a:xfrm>
              <a:off x="230773" y="4851900"/>
              <a:ext cx="0" cy="1236000"/>
            </a:xfrm>
            <a:prstGeom prst="straightConnector1">
              <a:avLst/>
            </a:prstGeom>
            <a:noFill/>
            <a:ln w="9525" cap="flat" cmpd="sng">
              <a:solidFill>
                <a:schemeClr val="lt1"/>
              </a:solidFill>
              <a:prstDash val="solid"/>
              <a:miter lim="800000"/>
              <a:headEnd type="none" w="sm" len="sm"/>
              <a:tailEnd type="none" w="sm" len="sm"/>
            </a:ln>
          </p:spPr>
        </p:cxnSp>
        <p:cxnSp>
          <p:nvCxnSpPr>
            <p:cNvPr id="289" name="Google Shape;289;p29"/>
            <p:cNvCxnSpPr>
              <a:cxnSpLocks/>
            </p:cNvCxnSpPr>
            <p:nvPr/>
          </p:nvCxnSpPr>
          <p:spPr>
            <a:xfrm>
              <a:off x="2786879" y="4835100"/>
              <a:ext cx="0" cy="1236000"/>
            </a:xfrm>
            <a:prstGeom prst="straightConnector1">
              <a:avLst/>
            </a:prstGeom>
            <a:noFill/>
            <a:ln w="9525" cap="flat" cmpd="sng">
              <a:solidFill>
                <a:schemeClr val="lt1"/>
              </a:solidFill>
              <a:prstDash val="solid"/>
              <a:miter lim="800000"/>
              <a:headEnd type="none" w="sm" len="sm"/>
              <a:tailEnd type="none" w="sm" len="sm"/>
            </a:ln>
          </p:spPr>
        </p:cxnSp>
        <p:cxnSp>
          <p:nvCxnSpPr>
            <p:cNvPr id="290" name="Google Shape;290;p29"/>
            <p:cNvCxnSpPr>
              <a:cxnSpLocks/>
            </p:cNvCxnSpPr>
            <p:nvPr/>
          </p:nvCxnSpPr>
          <p:spPr>
            <a:xfrm>
              <a:off x="230772" y="6087996"/>
              <a:ext cx="2556000" cy="0"/>
            </a:xfrm>
            <a:prstGeom prst="straightConnector1">
              <a:avLst/>
            </a:prstGeom>
            <a:noFill/>
            <a:ln w="9525" cap="flat" cmpd="sng">
              <a:solidFill>
                <a:schemeClr val="lt1"/>
              </a:solidFill>
              <a:prstDash val="solid"/>
              <a:miter lim="800000"/>
              <a:headEnd type="none" w="sm" len="sm"/>
              <a:tailEnd type="none" w="sm" len="sm"/>
            </a:ln>
          </p:spPr>
        </p:cxnSp>
        <p:cxnSp>
          <p:nvCxnSpPr>
            <p:cNvPr id="291" name="Google Shape;291;p29"/>
            <p:cNvCxnSpPr>
              <a:cxnSpLocks/>
            </p:cNvCxnSpPr>
            <p:nvPr/>
          </p:nvCxnSpPr>
          <p:spPr>
            <a:xfrm>
              <a:off x="3017933" y="1381088"/>
              <a:ext cx="0" cy="2420400"/>
            </a:xfrm>
            <a:prstGeom prst="straightConnector1">
              <a:avLst/>
            </a:prstGeom>
            <a:noFill/>
            <a:ln w="9525" cap="flat" cmpd="sng">
              <a:solidFill>
                <a:schemeClr val="lt1"/>
              </a:solidFill>
              <a:prstDash val="solid"/>
              <a:miter lim="800000"/>
              <a:headEnd type="none" w="sm" len="sm"/>
              <a:tailEnd type="none" w="sm" len="sm"/>
            </a:ln>
          </p:spPr>
        </p:cxnSp>
        <p:cxnSp>
          <p:nvCxnSpPr>
            <p:cNvPr id="292" name="Google Shape;292;p29"/>
            <p:cNvCxnSpPr>
              <a:cxnSpLocks/>
            </p:cNvCxnSpPr>
            <p:nvPr/>
          </p:nvCxnSpPr>
          <p:spPr>
            <a:xfrm>
              <a:off x="237258" y="1381088"/>
              <a:ext cx="0" cy="2420400"/>
            </a:xfrm>
            <a:prstGeom prst="straightConnector1">
              <a:avLst/>
            </a:prstGeom>
            <a:noFill/>
            <a:ln w="9525" cap="flat" cmpd="sng">
              <a:solidFill>
                <a:schemeClr val="lt1"/>
              </a:solidFill>
              <a:prstDash val="solid"/>
              <a:miter lim="800000"/>
              <a:headEnd type="none" w="sm" len="sm"/>
              <a:tailEnd type="none" w="sm" len="sm"/>
            </a:ln>
          </p:spPr>
        </p:cxnSp>
        <p:cxnSp>
          <p:nvCxnSpPr>
            <p:cNvPr id="293" name="Google Shape;293;p29"/>
            <p:cNvCxnSpPr>
              <a:cxnSpLocks/>
            </p:cNvCxnSpPr>
            <p:nvPr/>
          </p:nvCxnSpPr>
          <p:spPr>
            <a:xfrm rot="10800000">
              <a:off x="229934" y="1383355"/>
              <a:ext cx="2780400" cy="0"/>
            </a:xfrm>
            <a:prstGeom prst="straightConnector1">
              <a:avLst/>
            </a:prstGeom>
            <a:noFill/>
            <a:ln w="9525" cap="flat" cmpd="sng">
              <a:solidFill>
                <a:schemeClr val="lt1"/>
              </a:solidFill>
              <a:prstDash val="solid"/>
              <a:miter lim="800000"/>
              <a:headEnd type="none" w="sm" len="sm"/>
              <a:tailEnd type="none" w="sm" len="sm"/>
            </a:ln>
          </p:spPr>
        </p:cxnSp>
        <p:cxnSp>
          <p:nvCxnSpPr>
            <p:cNvPr id="294" name="Google Shape;294;p29"/>
            <p:cNvCxnSpPr>
              <a:cxnSpLocks/>
            </p:cNvCxnSpPr>
            <p:nvPr/>
          </p:nvCxnSpPr>
          <p:spPr>
            <a:xfrm rot="10800000">
              <a:off x="237363" y="3796772"/>
              <a:ext cx="2780400" cy="0"/>
            </a:xfrm>
            <a:prstGeom prst="straightConnector1">
              <a:avLst/>
            </a:prstGeom>
            <a:noFill/>
            <a:ln w="9525" cap="flat" cmpd="sng">
              <a:solidFill>
                <a:schemeClr val="lt1"/>
              </a:solidFill>
              <a:prstDash val="solid"/>
              <a:miter lim="800000"/>
              <a:headEnd type="none" w="sm" len="sm"/>
              <a:tailEnd type="none" w="sm" len="sm"/>
            </a:ln>
          </p:spPr>
        </p:cxnSp>
        <p:cxnSp>
          <p:nvCxnSpPr>
            <p:cNvPr id="295" name="Google Shape;295;p29"/>
            <p:cNvCxnSpPr>
              <a:cxnSpLocks/>
            </p:cNvCxnSpPr>
            <p:nvPr/>
          </p:nvCxnSpPr>
          <p:spPr>
            <a:xfrm>
              <a:off x="801529" y="6299700"/>
              <a:ext cx="1371600" cy="0"/>
            </a:xfrm>
            <a:prstGeom prst="straightConnector1">
              <a:avLst/>
            </a:prstGeom>
            <a:noFill/>
            <a:ln w="38100" cap="flat" cmpd="sng">
              <a:solidFill>
                <a:schemeClr val="lt1"/>
              </a:solidFill>
              <a:prstDash val="solid"/>
              <a:miter lim="800000"/>
              <a:headEnd type="none" w="sm" len="sm"/>
              <a:tailEnd type="triangle" w="med" len="med"/>
            </a:ln>
          </p:spPr>
        </p:cxnSp>
        <p:cxnSp>
          <p:nvCxnSpPr>
            <p:cNvPr id="296" name="Google Shape;296;p29"/>
            <p:cNvCxnSpPr>
              <a:cxnSpLocks/>
            </p:cNvCxnSpPr>
            <p:nvPr/>
          </p:nvCxnSpPr>
          <p:spPr>
            <a:xfrm rot="5400000">
              <a:off x="2514600" y="2591269"/>
              <a:ext cx="1371600" cy="0"/>
            </a:xfrm>
            <a:prstGeom prst="straightConnector1">
              <a:avLst/>
            </a:prstGeom>
            <a:noFill/>
            <a:ln w="38100" cap="flat" cmpd="sng">
              <a:solidFill>
                <a:schemeClr val="lt1"/>
              </a:solidFill>
              <a:prstDash val="solid"/>
              <a:miter lim="800000"/>
              <a:headEnd type="none" w="sm" len="sm"/>
              <a:tailEnd type="triangle" w="med" len="med"/>
            </a:ln>
          </p:spPr>
        </p:cxnSp>
        <p:sp>
          <p:nvSpPr>
            <p:cNvPr id="297" name="Google Shape;297;p29"/>
            <p:cNvSpPr txBox="1"/>
            <p:nvPr/>
          </p:nvSpPr>
          <p:spPr>
            <a:xfrm>
              <a:off x="268872" y="4267200"/>
              <a:ext cx="6477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latin typeface="Arial"/>
                  <a:ea typeface="Arial"/>
                  <a:cs typeface="Arial"/>
                  <a:sym typeface="Arial"/>
                </a:rPr>
                <a:t>2</a:t>
              </a:r>
              <a:endParaRPr/>
            </a:p>
          </p:txBody>
        </p:sp>
        <p:sp>
          <p:nvSpPr>
            <p:cNvPr id="298" name="Google Shape;298;p29"/>
            <p:cNvSpPr txBox="1"/>
            <p:nvPr/>
          </p:nvSpPr>
          <p:spPr>
            <a:xfrm>
              <a:off x="228600" y="6858000"/>
              <a:ext cx="6477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latin typeface="Arial"/>
                  <a:ea typeface="Arial"/>
                  <a:cs typeface="Arial"/>
                  <a:sym typeface="Arial"/>
                </a:rPr>
                <a:t>3</a:t>
              </a:r>
              <a:endParaRPr/>
            </a:p>
          </p:txBody>
        </p:sp>
        <p:sp>
          <p:nvSpPr>
            <p:cNvPr id="299" name="Google Shape;299;p29"/>
            <p:cNvSpPr/>
            <p:nvPr/>
          </p:nvSpPr>
          <p:spPr>
            <a:xfrm>
              <a:off x="230772" y="7413600"/>
              <a:ext cx="1241400" cy="1248300"/>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sp>
          <p:nvSpPr>
            <p:cNvPr id="300" name="Google Shape;300;p29"/>
            <p:cNvSpPr txBox="1"/>
            <p:nvPr/>
          </p:nvSpPr>
          <p:spPr>
            <a:xfrm>
              <a:off x="277507" y="7848103"/>
              <a:ext cx="12513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chemeClr val="lt1"/>
                  </a:solidFill>
                  <a:latin typeface="Arial"/>
                  <a:ea typeface="Arial"/>
                  <a:cs typeface="Arial"/>
                  <a:sym typeface="Arial"/>
                </a:rPr>
                <a:t>Front cover</a:t>
              </a:r>
              <a:endParaRPr/>
            </a:p>
          </p:txBody>
        </p:sp>
      </p:grpSp>
      <p:cxnSp>
        <p:nvCxnSpPr>
          <p:cNvPr id="40" name="Straight Connector 39">
            <a:extLst>
              <a:ext uri="{FF2B5EF4-FFF2-40B4-BE49-F238E27FC236}">
                <a16:creationId xmlns:a16="http://schemas.microsoft.com/office/drawing/2014/main" id="{17103355-4E7B-1C45-9FEC-7E11CC1125F0}"/>
              </a:ext>
            </a:extLst>
          </p:cNvPr>
          <p:cNvCxnSpPr/>
          <p:nvPr/>
        </p:nvCxnSpPr>
        <p:spPr>
          <a:xfrm>
            <a:off x="3429000" y="0"/>
            <a:ext cx="0" cy="9144000"/>
          </a:xfrm>
          <a:prstGeom prst="line">
            <a:avLst/>
          </a:prstGeom>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83A041A9-40A7-714B-82DD-17F53A4328AA}"/>
              </a:ext>
            </a:extLst>
          </p:cNvPr>
          <p:cNvGrpSpPr/>
          <p:nvPr/>
        </p:nvGrpSpPr>
        <p:grpSpPr>
          <a:xfrm>
            <a:off x="3505200" y="109704"/>
            <a:ext cx="3599482" cy="8546100"/>
            <a:chOff x="3505200" y="109704"/>
            <a:chExt cx="3599482" cy="8546100"/>
          </a:xfrm>
        </p:grpSpPr>
        <p:sp>
          <p:nvSpPr>
            <p:cNvPr id="42" name="Google Shape;276;p29">
              <a:extLst>
                <a:ext uri="{FF2B5EF4-FFF2-40B4-BE49-F238E27FC236}">
                  <a16:creationId xmlns:a16="http://schemas.microsoft.com/office/drawing/2014/main" id="{98DD15F2-A5B8-6C45-B941-2B11B862E822}"/>
                </a:ext>
              </a:extLst>
            </p:cNvPr>
            <p:cNvSpPr txBox="1"/>
            <p:nvPr/>
          </p:nvSpPr>
          <p:spPr>
            <a:xfrm>
              <a:off x="4191000" y="109704"/>
              <a:ext cx="2913682" cy="646200"/>
            </a:xfrm>
            <a:prstGeom prst="rect">
              <a:avLst/>
            </a:prstGeom>
            <a:noFill/>
            <a:ln>
              <a:noFill/>
            </a:ln>
          </p:spPr>
          <p:txBody>
            <a:bodyPr spcFirstLastPara="1" wrap="square" lIns="91425" tIns="45700" rIns="91425" bIns="45700" anchor="t" anchorCtr="0">
              <a:noAutofit/>
            </a:bodyPr>
            <a:lstStyle/>
            <a:p>
              <a:pPr lvl="0"/>
              <a:r>
                <a:rPr lang="en-US" sz="4000">
                  <a:solidFill>
                    <a:schemeClr val="bg1"/>
                  </a:solidFill>
                </a:rPr>
                <a:t>折疊</a:t>
              </a:r>
              <a:r>
                <a:rPr lang="en-US" sz="3600">
                  <a:effectLst/>
                </a:rPr>
                <a:t> </a:t>
              </a:r>
              <a:endParaRPr/>
            </a:p>
          </p:txBody>
        </p:sp>
        <p:sp>
          <p:nvSpPr>
            <p:cNvPr id="43" name="Google Shape;277;p29">
              <a:extLst>
                <a:ext uri="{FF2B5EF4-FFF2-40B4-BE49-F238E27FC236}">
                  <a16:creationId xmlns:a16="http://schemas.microsoft.com/office/drawing/2014/main" id="{CB8D4D70-4953-A346-AFA4-21058BFB6798}"/>
                </a:ext>
              </a:extLst>
            </p:cNvPr>
            <p:cNvSpPr txBox="1"/>
            <p:nvPr/>
          </p:nvSpPr>
          <p:spPr>
            <a:xfrm rot="10800000">
              <a:off x="3505200" y="1902000"/>
              <a:ext cx="1251300" cy="307800"/>
            </a:xfrm>
            <a:prstGeom prst="rect">
              <a:avLst/>
            </a:prstGeom>
            <a:noFill/>
            <a:ln>
              <a:noFill/>
            </a:ln>
          </p:spPr>
          <p:txBody>
            <a:bodyPr spcFirstLastPara="1" wrap="square" lIns="91425" tIns="45700" rIns="91425" bIns="45700" anchor="t" anchorCtr="0">
              <a:noAutofit/>
            </a:bodyPr>
            <a:lstStyle/>
            <a:p>
              <a:pPr lvl="0"/>
              <a:r>
                <a:rPr lang="en-US" sz="2000">
                  <a:solidFill>
                    <a:schemeClr val="bg1"/>
                  </a:solidFill>
                </a:rPr>
                <a:t>封面</a:t>
              </a:r>
              <a:r>
                <a:rPr lang="en-US" sz="2000">
                  <a:solidFill>
                    <a:schemeClr val="bg1"/>
                  </a:solidFill>
                  <a:effectLst/>
                </a:rPr>
                <a:t> </a:t>
              </a:r>
              <a:endParaRPr sz="2000">
                <a:solidFill>
                  <a:schemeClr val="bg1"/>
                </a:solidFill>
              </a:endParaRPr>
            </a:p>
          </p:txBody>
        </p:sp>
        <p:cxnSp>
          <p:nvCxnSpPr>
            <p:cNvPr id="44" name="Google Shape;278;p29">
              <a:extLst>
                <a:ext uri="{FF2B5EF4-FFF2-40B4-BE49-F238E27FC236}">
                  <a16:creationId xmlns:a16="http://schemas.microsoft.com/office/drawing/2014/main" id="{7E9CE5B8-E40B-F843-94D0-030E8B84FDCA}"/>
                </a:ext>
              </a:extLst>
            </p:cNvPr>
            <p:cNvCxnSpPr>
              <a:cxnSpLocks/>
            </p:cNvCxnSpPr>
            <p:nvPr/>
          </p:nvCxnSpPr>
          <p:spPr>
            <a:xfrm>
              <a:off x="3751292" y="2585173"/>
              <a:ext cx="2769300" cy="0"/>
            </a:xfrm>
            <a:prstGeom prst="straightConnector1">
              <a:avLst/>
            </a:prstGeom>
            <a:noFill/>
            <a:ln w="9525" cap="flat" cmpd="sng">
              <a:solidFill>
                <a:schemeClr val="lt1"/>
              </a:solidFill>
              <a:prstDash val="dash"/>
              <a:miter lim="800000"/>
              <a:headEnd type="none" w="sm" len="sm"/>
              <a:tailEnd type="none" w="sm" len="sm"/>
            </a:ln>
          </p:spPr>
        </p:cxnSp>
        <p:cxnSp>
          <p:nvCxnSpPr>
            <p:cNvPr id="45" name="Google Shape;279;p29">
              <a:extLst>
                <a:ext uri="{FF2B5EF4-FFF2-40B4-BE49-F238E27FC236}">
                  <a16:creationId xmlns:a16="http://schemas.microsoft.com/office/drawing/2014/main" id="{CECFC200-D526-1941-927F-C63870851B67}"/>
                </a:ext>
              </a:extLst>
            </p:cNvPr>
            <p:cNvCxnSpPr>
              <a:cxnSpLocks/>
            </p:cNvCxnSpPr>
            <p:nvPr/>
          </p:nvCxnSpPr>
          <p:spPr>
            <a:xfrm>
              <a:off x="5137873" y="1365504"/>
              <a:ext cx="0" cy="2420400"/>
            </a:xfrm>
            <a:prstGeom prst="straightConnector1">
              <a:avLst/>
            </a:prstGeom>
            <a:noFill/>
            <a:ln w="9525" cap="flat" cmpd="sng">
              <a:solidFill>
                <a:schemeClr val="lt1"/>
              </a:solidFill>
              <a:prstDash val="solid"/>
              <a:miter lim="800000"/>
              <a:headEnd type="none" w="sm" len="sm"/>
              <a:tailEnd type="none" w="sm" len="sm"/>
            </a:ln>
          </p:spPr>
        </p:cxnSp>
        <p:sp>
          <p:nvSpPr>
            <p:cNvPr id="46" name="Google Shape;280;p29">
              <a:extLst>
                <a:ext uri="{FF2B5EF4-FFF2-40B4-BE49-F238E27FC236}">
                  <a16:creationId xmlns:a16="http://schemas.microsoft.com/office/drawing/2014/main" id="{71EBB08C-7A38-0043-8B83-9D2DD33B1F85}"/>
                </a:ext>
              </a:extLst>
            </p:cNvPr>
            <p:cNvSpPr txBox="1"/>
            <p:nvPr/>
          </p:nvSpPr>
          <p:spPr>
            <a:xfrm rot="10800000">
              <a:off x="5105400" y="1686600"/>
              <a:ext cx="1104900" cy="523200"/>
            </a:xfrm>
            <a:prstGeom prst="rect">
              <a:avLst/>
            </a:prstGeom>
            <a:noFill/>
            <a:ln>
              <a:noFill/>
            </a:ln>
          </p:spPr>
          <p:txBody>
            <a:bodyPr spcFirstLastPara="1" wrap="square" lIns="91425" tIns="45700" rIns="91425" bIns="45700" anchor="t" anchorCtr="0">
              <a:noAutofit/>
            </a:bodyPr>
            <a:lstStyle/>
            <a:p>
              <a:pPr lvl="0"/>
              <a:r>
                <a:rPr lang="en-US" sz="2000">
                  <a:solidFill>
                    <a:schemeClr val="bg1"/>
                  </a:solidFill>
                </a:rPr>
                <a:t>封底</a:t>
              </a:r>
              <a:r>
                <a:rPr lang="en-US"/>
                <a:t> </a:t>
              </a:r>
              <a:endParaRPr/>
            </a:p>
          </p:txBody>
        </p:sp>
        <p:sp>
          <p:nvSpPr>
            <p:cNvPr id="47" name="Google Shape;281;p29">
              <a:extLst>
                <a:ext uri="{FF2B5EF4-FFF2-40B4-BE49-F238E27FC236}">
                  <a16:creationId xmlns:a16="http://schemas.microsoft.com/office/drawing/2014/main" id="{81582207-0A21-0348-916E-531AABB5DECF}"/>
                </a:ext>
              </a:extLst>
            </p:cNvPr>
            <p:cNvSpPr txBox="1"/>
            <p:nvPr/>
          </p:nvSpPr>
          <p:spPr>
            <a:xfrm>
              <a:off x="3809489" y="2916129"/>
              <a:ext cx="1243800" cy="738600"/>
            </a:xfrm>
            <a:prstGeom prst="rect">
              <a:avLst/>
            </a:prstGeom>
            <a:noFill/>
            <a:ln>
              <a:noFill/>
            </a:ln>
          </p:spPr>
          <p:txBody>
            <a:bodyPr spcFirstLastPara="1" wrap="square" lIns="91425" tIns="45700" rIns="91425" bIns="45700" anchor="t" anchorCtr="0">
              <a:noAutofit/>
            </a:bodyPr>
            <a:lstStyle/>
            <a:p>
              <a:pPr lvl="0"/>
              <a:r>
                <a:rPr lang="en-US" sz="2000">
                  <a:solidFill>
                    <a:schemeClr val="bg1"/>
                  </a:solidFill>
                </a:rPr>
                <a:t>第 1 頁內頁折疊</a:t>
              </a:r>
              <a:r>
                <a:rPr lang="en-US" sz="2000">
                  <a:solidFill>
                    <a:schemeClr val="bg1"/>
                  </a:solidFill>
                  <a:effectLst/>
                </a:rPr>
                <a:t> </a:t>
              </a:r>
              <a:endParaRPr sz="2000">
                <a:solidFill>
                  <a:schemeClr val="bg1"/>
                </a:solidFill>
              </a:endParaRPr>
            </a:p>
          </p:txBody>
        </p:sp>
        <p:sp>
          <p:nvSpPr>
            <p:cNvPr id="48" name="Google Shape;282;p29">
              <a:extLst>
                <a:ext uri="{FF2B5EF4-FFF2-40B4-BE49-F238E27FC236}">
                  <a16:creationId xmlns:a16="http://schemas.microsoft.com/office/drawing/2014/main" id="{3D37CCDC-5486-0B4B-8638-3CE57153D4E1}"/>
                </a:ext>
              </a:extLst>
            </p:cNvPr>
            <p:cNvSpPr txBox="1"/>
            <p:nvPr/>
          </p:nvSpPr>
          <p:spPr>
            <a:xfrm>
              <a:off x="5192570" y="2932728"/>
              <a:ext cx="1243800" cy="738600"/>
            </a:xfrm>
            <a:prstGeom prst="rect">
              <a:avLst/>
            </a:prstGeom>
            <a:noFill/>
            <a:ln>
              <a:noFill/>
            </a:ln>
          </p:spPr>
          <p:txBody>
            <a:bodyPr spcFirstLastPara="1" wrap="square" lIns="91425" tIns="45700" rIns="91425" bIns="45700" anchor="t" anchorCtr="0">
              <a:noAutofit/>
            </a:bodyPr>
            <a:lstStyle/>
            <a:p>
              <a:pPr lvl="0"/>
              <a:r>
                <a:rPr lang="en-US" sz="2000">
                  <a:solidFill>
                    <a:schemeClr val="bg1"/>
                  </a:solidFill>
                </a:rPr>
                <a:t>第 2 頁內頁折疊</a:t>
              </a:r>
              <a:r>
                <a:rPr lang="en-US" sz="2000">
                  <a:solidFill>
                    <a:schemeClr val="bg1"/>
                  </a:solidFill>
                  <a:effectLst/>
                </a:rPr>
                <a:t> </a:t>
              </a:r>
              <a:endParaRPr sz="2000">
                <a:solidFill>
                  <a:schemeClr val="bg1"/>
                </a:solidFill>
              </a:endParaRPr>
            </a:p>
          </p:txBody>
        </p:sp>
        <p:sp>
          <p:nvSpPr>
            <p:cNvPr id="49" name="Google Shape;283;p29">
              <a:extLst>
                <a:ext uri="{FF2B5EF4-FFF2-40B4-BE49-F238E27FC236}">
                  <a16:creationId xmlns:a16="http://schemas.microsoft.com/office/drawing/2014/main" id="{647262B6-153D-4F48-8D2C-B1627798FFF3}"/>
                </a:ext>
              </a:extLst>
            </p:cNvPr>
            <p:cNvSpPr txBox="1"/>
            <p:nvPr/>
          </p:nvSpPr>
          <p:spPr>
            <a:xfrm>
              <a:off x="3771806" y="755904"/>
              <a:ext cx="6477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latin typeface="Arial"/>
                  <a:ea typeface="Arial"/>
                  <a:cs typeface="Arial"/>
                  <a:sym typeface="Arial"/>
                </a:rPr>
                <a:t>1</a:t>
              </a:r>
              <a:endParaRPr/>
            </a:p>
          </p:txBody>
        </p:sp>
        <p:cxnSp>
          <p:nvCxnSpPr>
            <p:cNvPr id="50" name="Google Shape;284;p29">
              <a:extLst>
                <a:ext uri="{FF2B5EF4-FFF2-40B4-BE49-F238E27FC236}">
                  <a16:creationId xmlns:a16="http://schemas.microsoft.com/office/drawing/2014/main" id="{2F1BF05A-5994-3B47-9D4A-665933CD2DCA}"/>
                </a:ext>
              </a:extLst>
            </p:cNvPr>
            <p:cNvCxnSpPr>
              <a:cxnSpLocks/>
            </p:cNvCxnSpPr>
            <p:nvPr/>
          </p:nvCxnSpPr>
          <p:spPr>
            <a:xfrm>
              <a:off x="3741136" y="4847965"/>
              <a:ext cx="2556000" cy="0"/>
            </a:xfrm>
            <a:prstGeom prst="straightConnector1">
              <a:avLst/>
            </a:prstGeom>
            <a:noFill/>
            <a:ln w="9525" cap="flat" cmpd="sng">
              <a:solidFill>
                <a:schemeClr val="lt1"/>
              </a:solidFill>
              <a:prstDash val="solid"/>
              <a:miter lim="800000"/>
              <a:headEnd type="none" w="sm" len="sm"/>
              <a:tailEnd type="none" w="sm" len="sm"/>
            </a:ln>
          </p:spPr>
        </p:cxnSp>
        <p:sp>
          <p:nvSpPr>
            <p:cNvPr id="51" name="Google Shape;285;p29">
              <a:extLst>
                <a:ext uri="{FF2B5EF4-FFF2-40B4-BE49-F238E27FC236}">
                  <a16:creationId xmlns:a16="http://schemas.microsoft.com/office/drawing/2014/main" id="{D54EE214-A63B-D540-8A23-CB9EB29420E0}"/>
                </a:ext>
              </a:extLst>
            </p:cNvPr>
            <p:cNvSpPr txBox="1"/>
            <p:nvPr/>
          </p:nvSpPr>
          <p:spPr>
            <a:xfrm>
              <a:off x="3810000" y="5150604"/>
              <a:ext cx="1219200" cy="738600"/>
            </a:xfrm>
            <a:prstGeom prst="rect">
              <a:avLst/>
            </a:prstGeom>
            <a:noFill/>
            <a:ln>
              <a:noFill/>
            </a:ln>
          </p:spPr>
          <p:txBody>
            <a:bodyPr spcFirstLastPara="1" wrap="square" lIns="91425" tIns="45700" rIns="91425" bIns="45700" anchor="t" anchorCtr="0">
              <a:noAutofit/>
            </a:bodyPr>
            <a:lstStyle/>
            <a:p>
              <a:pPr lvl="0"/>
              <a:r>
                <a:rPr lang="ja-JP" altLang="en-US" sz="2000">
                  <a:solidFill>
                    <a:schemeClr val="bg1"/>
                  </a:solidFill>
                </a:rPr>
                <a:t>第 </a:t>
              </a:r>
              <a:r>
                <a:rPr lang="en-US" altLang="ja-JP" sz="2000">
                  <a:solidFill>
                    <a:schemeClr val="bg1"/>
                  </a:solidFill>
                </a:rPr>
                <a:t>1 </a:t>
              </a:r>
              <a:r>
                <a:rPr lang="ja-JP" altLang="en-US" sz="2000">
                  <a:solidFill>
                    <a:schemeClr val="bg1"/>
                  </a:solidFill>
                </a:rPr>
                <a:t>頁內頁折疊 </a:t>
              </a:r>
            </a:p>
          </p:txBody>
        </p:sp>
        <p:sp>
          <p:nvSpPr>
            <p:cNvPr id="52" name="Google Shape;286;p29">
              <a:extLst>
                <a:ext uri="{FF2B5EF4-FFF2-40B4-BE49-F238E27FC236}">
                  <a16:creationId xmlns:a16="http://schemas.microsoft.com/office/drawing/2014/main" id="{BD5A3E3E-15F3-984C-BD1F-A5900FC3C41C}"/>
                </a:ext>
              </a:extLst>
            </p:cNvPr>
            <p:cNvSpPr txBox="1"/>
            <p:nvPr/>
          </p:nvSpPr>
          <p:spPr>
            <a:xfrm>
              <a:off x="5105400" y="5150604"/>
              <a:ext cx="1219200" cy="738600"/>
            </a:xfrm>
            <a:prstGeom prst="rect">
              <a:avLst/>
            </a:prstGeom>
            <a:noFill/>
            <a:ln>
              <a:noFill/>
            </a:ln>
          </p:spPr>
          <p:txBody>
            <a:bodyPr spcFirstLastPara="1" wrap="square" lIns="91425" tIns="45700" rIns="91425" bIns="45700" anchor="t" anchorCtr="0">
              <a:noAutofit/>
            </a:bodyPr>
            <a:lstStyle/>
            <a:p>
              <a:pPr lvl="0"/>
              <a:r>
                <a:rPr lang="ja-JP" altLang="en-US" sz="2000">
                  <a:solidFill>
                    <a:schemeClr val="bg1"/>
                  </a:solidFill>
                </a:rPr>
                <a:t>第 </a:t>
              </a:r>
              <a:r>
                <a:rPr lang="en-US" altLang="ja-JP" sz="2000">
                  <a:solidFill>
                    <a:schemeClr val="bg1"/>
                  </a:solidFill>
                </a:rPr>
                <a:t>2 </a:t>
              </a:r>
              <a:r>
                <a:rPr lang="ja-JP" altLang="en-US" sz="2000">
                  <a:solidFill>
                    <a:schemeClr val="bg1"/>
                  </a:solidFill>
                </a:rPr>
                <a:t>頁內頁折疊 </a:t>
              </a:r>
            </a:p>
          </p:txBody>
        </p:sp>
        <p:cxnSp>
          <p:nvCxnSpPr>
            <p:cNvPr id="53" name="Google Shape;287;p29">
              <a:extLst>
                <a:ext uri="{FF2B5EF4-FFF2-40B4-BE49-F238E27FC236}">
                  <a16:creationId xmlns:a16="http://schemas.microsoft.com/office/drawing/2014/main" id="{750F56DA-27E5-3D4E-B517-A7525754D41C}"/>
                </a:ext>
              </a:extLst>
            </p:cNvPr>
            <p:cNvCxnSpPr>
              <a:cxnSpLocks/>
            </p:cNvCxnSpPr>
            <p:nvPr/>
          </p:nvCxnSpPr>
          <p:spPr>
            <a:xfrm>
              <a:off x="5019189" y="4905108"/>
              <a:ext cx="0" cy="1083600"/>
            </a:xfrm>
            <a:prstGeom prst="straightConnector1">
              <a:avLst/>
            </a:prstGeom>
            <a:noFill/>
            <a:ln w="9525" cap="flat" cmpd="sng">
              <a:solidFill>
                <a:schemeClr val="lt1"/>
              </a:solidFill>
              <a:prstDash val="dash"/>
              <a:miter lim="800000"/>
              <a:headEnd type="none" w="sm" len="sm"/>
              <a:tailEnd type="none" w="sm" len="sm"/>
            </a:ln>
          </p:spPr>
        </p:cxnSp>
        <p:cxnSp>
          <p:nvCxnSpPr>
            <p:cNvPr id="54" name="Google Shape;288;p29">
              <a:extLst>
                <a:ext uri="{FF2B5EF4-FFF2-40B4-BE49-F238E27FC236}">
                  <a16:creationId xmlns:a16="http://schemas.microsoft.com/office/drawing/2014/main" id="{BB2D2ADF-239A-D94A-B32E-C657DB67C38A}"/>
                </a:ext>
              </a:extLst>
            </p:cNvPr>
            <p:cNvCxnSpPr>
              <a:cxnSpLocks/>
            </p:cNvCxnSpPr>
            <p:nvPr/>
          </p:nvCxnSpPr>
          <p:spPr>
            <a:xfrm>
              <a:off x="3741136" y="4845804"/>
              <a:ext cx="0" cy="1236000"/>
            </a:xfrm>
            <a:prstGeom prst="straightConnector1">
              <a:avLst/>
            </a:prstGeom>
            <a:noFill/>
            <a:ln w="9525" cap="flat" cmpd="sng">
              <a:solidFill>
                <a:schemeClr val="lt1"/>
              </a:solidFill>
              <a:prstDash val="solid"/>
              <a:miter lim="800000"/>
              <a:headEnd type="none" w="sm" len="sm"/>
              <a:tailEnd type="none" w="sm" len="sm"/>
            </a:ln>
          </p:spPr>
        </p:cxnSp>
        <p:cxnSp>
          <p:nvCxnSpPr>
            <p:cNvPr id="55" name="Google Shape;289;p29">
              <a:extLst>
                <a:ext uri="{FF2B5EF4-FFF2-40B4-BE49-F238E27FC236}">
                  <a16:creationId xmlns:a16="http://schemas.microsoft.com/office/drawing/2014/main" id="{996D9046-3B1B-D743-83E1-A4BDBEF62EC1}"/>
                </a:ext>
              </a:extLst>
            </p:cNvPr>
            <p:cNvCxnSpPr>
              <a:cxnSpLocks/>
            </p:cNvCxnSpPr>
            <p:nvPr/>
          </p:nvCxnSpPr>
          <p:spPr>
            <a:xfrm>
              <a:off x="6297242" y="4829004"/>
              <a:ext cx="0" cy="1236000"/>
            </a:xfrm>
            <a:prstGeom prst="straightConnector1">
              <a:avLst/>
            </a:prstGeom>
            <a:noFill/>
            <a:ln w="9525" cap="flat" cmpd="sng">
              <a:solidFill>
                <a:schemeClr val="lt1"/>
              </a:solidFill>
              <a:prstDash val="solid"/>
              <a:miter lim="800000"/>
              <a:headEnd type="none" w="sm" len="sm"/>
              <a:tailEnd type="none" w="sm" len="sm"/>
            </a:ln>
          </p:spPr>
        </p:cxnSp>
        <p:cxnSp>
          <p:nvCxnSpPr>
            <p:cNvPr id="56" name="Google Shape;290;p29">
              <a:extLst>
                <a:ext uri="{FF2B5EF4-FFF2-40B4-BE49-F238E27FC236}">
                  <a16:creationId xmlns:a16="http://schemas.microsoft.com/office/drawing/2014/main" id="{38B429BD-9F04-6E45-98BA-A568D93B795E}"/>
                </a:ext>
              </a:extLst>
            </p:cNvPr>
            <p:cNvCxnSpPr>
              <a:cxnSpLocks/>
            </p:cNvCxnSpPr>
            <p:nvPr/>
          </p:nvCxnSpPr>
          <p:spPr>
            <a:xfrm>
              <a:off x="3741135" y="6081900"/>
              <a:ext cx="2556000" cy="0"/>
            </a:xfrm>
            <a:prstGeom prst="straightConnector1">
              <a:avLst/>
            </a:prstGeom>
            <a:noFill/>
            <a:ln w="9525" cap="flat" cmpd="sng">
              <a:solidFill>
                <a:schemeClr val="lt1"/>
              </a:solidFill>
              <a:prstDash val="solid"/>
              <a:miter lim="800000"/>
              <a:headEnd type="none" w="sm" len="sm"/>
              <a:tailEnd type="none" w="sm" len="sm"/>
            </a:ln>
          </p:spPr>
        </p:cxnSp>
        <p:cxnSp>
          <p:nvCxnSpPr>
            <p:cNvPr id="57" name="Google Shape;291;p29">
              <a:extLst>
                <a:ext uri="{FF2B5EF4-FFF2-40B4-BE49-F238E27FC236}">
                  <a16:creationId xmlns:a16="http://schemas.microsoft.com/office/drawing/2014/main" id="{276B7EF6-F40F-2A4F-89D7-07B401720D41}"/>
                </a:ext>
              </a:extLst>
            </p:cNvPr>
            <p:cNvCxnSpPr>
              <a:cxnSpLocks/>
            </p:cNvCxnSpPr>
            <p:nvPr/>
          </p:nvCxnSpPr>
          <p:spPr>
            <a:xfrm>
              <a:off x="6528296" y="1374992"/>
              <a:ext cx="0" cy="2420400"/>
            </a:xfrm>
            <a:prstGeom prst="straightConnector1">
              <a:avLst/>
            </a:prstGeom>
            <a:noFill/>
            <a:ln w="9525" cap="flat" cmpd="sng">
              <a:solidFill>
                <a:schemeClr val="lt1"/>
              </a:solidFill>
              <a:prstDash val="solid"/>
              <a:miter lim="800000"/>
              <a:headEnd type="none" w="sm" len="sm"/>
              <a:tailEnd type="none" w="sm" len="sm"/>
            </a:ln>
          </p:spPr>
        </p:cxnSp>
        <p:cxnSp>
          <p:nvCxnSpPr>
            <p:cNvPr id="58" name="Google Shape;292;p29">
              <a:extLst>
                <a:ext uri="{FF2B5EF4-FFF2-40B4-BE49-F238E27FC236}">
                  <a16:creationId xmlns:a16="http://schemas.microsoft.com/office/drawing/2014/main" id="{854E1A97-6EF6-8345-ACA4-CA20300F3E54}"/>
                </a:ext>
              </a:extLst>
            </p:cNvPr>
            <p:cNvCxnSpPr>
              <a:cxnSpLocks/>
            </p:cNvCxnSpPr>
            <p:nvPr/>
          </p:nvCxnSpPr>
          <p:spPr>
            <a:xfrm>
              <a:off x="3747621" y="1374992"/>
              <a:ext cx="0" cy="2420400"/>
            </a:xfrm>
            <a:prstGeom prst="straightConnector1">
              <a:avLst/>
            </a:prstGeom>
            <a:noFill/>
            <a:ln w="9525" cap="flat" cmpd="sng">
              <a:solidFill>
                <a:schemeClr val="lt1"/>
              </a:solidFill>
              <a:prstDash val="solid"/>
              <a:miter lim="800000"/>
              <a:headEnd type="none" w="sm" len="sm"/>
              <a:tailEnd type="none" w="sm" len="sm"/>
            </a:ln>
          </p:spPr>
        </p:cxnSp>
        <p:cxnSp>
          <p:nvCxnSpPr>
            <p:cNvPr id="59" name="Google Shape;293;p29">
              <a:extLst>
                <a:ext uri="{FF2B5EF4-FFF2-40B4-BE49-F238E27FC236}">
                  <a16:creationId xmlns:a16="http://schemas.microsoft.com/office/drawing/2014/main" id="{46F01977-9D19-DD46-8607-72F5708BC698}"/>
                </a:ext>
              </a:extLst>
            </p:cNvPr>
            <p:cNvCxnSpPr>
              <a:cxnSpLocks/>
            </p:cNvCxnSpPr>
            <p:nvPr/>
          </p:nvCxnSpPr>
          <p:spPr>
            <a:xfrm rot="10800000">
              <a:off x="3740297" y="1377259"/>
              <a:ext cx="2780400" cy="0"/>
            </a:xfrm>
            <a:prstGeom prst="straightConnector1">
              <a:avLst/>
            </a:prstGeom>
            <a:noFill/>
            <a:ln w="9525" cap="flat" cmpd="sng">
              <a:solidFill>
                <a:schemeClr val="lt1"/>
              </a:solidFill>
              <a:prstDash val="solid"/>
              <a:miter lim="800000"/>
              <a:headEnd type="none" w="sm" len="sm"/>
              <a:tailEnd type="none" w="sm" len="sm"/>
            </a:ln>
          </p:spPr>
        </p:cxnSp>
        <p:cxnSp>
          <p:nvCxnSpPr>
            <p:cNvPr id="60" name="Google Shape;294;p29">
              <a:extLst>
                <a:ext uri="{FF2B5EF4-FFF2-40B4-BE49-F238E27FC236}">
                  <a16:creationId xmlns:a16="http://schemas.microsoft.com/office/drawing/2014/main" id="{25004CCF-EAA1-C848-8EDB-1782BF438BA9}"/>
                </a:ext>
              </a:extLst>
            </p:cNvPr>
            <p:cNvCxnSpPr>
              <a:cxnSpLocks/>
            </p:cNvCxnSpPr>
            <p:nvPr/>
          </p:nvCxnSpPr>
          <p:spPr>
            <a:xfrm rot="10800000">
              <a:off x="3747726" y="3790676"/>
              <a:ext cx="2780400" cy="0"/>
            </a:xfrm>
            <a:prstGeom prst="straightConnector1">
              <a:avLst/>
            </a:prstGeom>
            <a:noFill/>
            <a:ln w="9525" cap="flat" cmpd="sng">
              <a:solidFill>
                <a:schemeClr val="lt1"/>
              </a:solidFill>
              <a:prstDash val="solid"/>
              <a:miter lim="800000"/>
              <a:headEnd type="none" w="sm" len="sm"/>
              <a:tailEnd type="none" w="sm" len="sm"/>
            </a:ln>
          </p:spPr>
        </p:cxnSp>
        <p:cxnSp>
          <p:nvCxnSpPr>
            <p:cNvPr id="61" name="Google Shape;295;p29">
              <a:extLst>
                <a:ext uri="{FF2B5EF4-FFF2-40B4-BE49-F238E27FC236}">
                  <a16:creationId xmlns:a16="http://schemas.microsoft.com/office/drawing/2014/main" id="{4A722258-056E-5A45-9649-84AF03C97E16}"/>
                </a:ext>
              </a:extLst>
            </p:cNvPr>
            <p:cNvCxnSpPr>
              <a:cxnSpLocks/>
            </p:cNvCxnSpPr>
            <p:nvPr/>
          </p:nvCxnSpPr>
          <p:spPr>
            <a:xfrm>
              <a:off x="4311892" y="6293604"/>
              <a:ext cx="1371600" cy="0"/>
            </a:xfrm>
            <a:prstGeom prst="straightConnector1">
              <a:avLst/>
            </a:prstGeom>
            <a:noFill/>
            <a:ln w="38100" cap="flat" cmpd="sng">
              <a:solidFill>
                <a:schemeClr val="lt1"/>
              </a:solidFill>
              <a:prstDash val="solid"/>
              <a:miter lim="800000"/>
              <a:headEnd type="none" w="sm" len="sm"/>
              <a:tailEnd type="triangle" w="med" len="med"/>
            </a:ln>
          </p:spPr>
        </p:cxnSp>
        <p:cxnSp>
          <p:nvCxnSpPr>
            <p:cNvPr id="62" name="Google Shape;296;p29">
              <a:extLst>
                <a:ext uri="{FF2B5EF4-FFF2-40B4-BE49-F238E27FC236}">
                  <a16:creationId xmlns:a16="http://schemas.microsoft.com/office/drawing/2014/main" id="{9061254D-9613-234D-84A0-0B0C213727AD}"/>
                </a:ext>
              </a:extLst>
            </p:cNvPr>
            <p:cNvCxnSpPr>
              <a:cxnSpLocks/>
            </p:cNvCxnSpPr>
            <p:nvPr/>
          </p:nvCxnSpPr>
          <p:spPr>
            <a:xfrm rot="5400000">
              <a:off x="6024963" y="2585173"/>
              <a:ext cx="1371600" cy="0"/>
            </a:xfrm>
            <a:prstGeom prst="straightConnector1">
              <a:avLst/>
            </a:prstGeom>
            <a:noFill/>
            <a:ln w="38100" cap="flat" cmpd="sng">
              <a:solidFill>
                <a:schemeClr val="lt1"/>
              </a:solidFill>
              <a:prstDash val="solid"/>
              <a:miter lim="800000"/>
              <a:headEnd type="none" w="sm" len="sm"/>
              <a:tailEnd type="triangle" w="med" len="med"/>
            </a:ln>
          </p:spPr>
        </p:cxnSp>
        <p:sp>
          <p:nvSpPr>
            <p:cNvPr id="63" name="Google Shape;297;p29">
              <a:extLst>
                <a:ext uri="{FF2B5EF4-FFF2-40B4-BE49-F238E27FC236}">
                  <a16:creationId xmlns:a16="http://schemas.microsoft.com/office/drawing/2014/main" id="{25178D2F-CE97-F649-8F2A-347D64414D11}"/>
                </a:ext>
              </a:extLst>
            </p:cNvPr>
            <p:cNvSpPr txBox="1"/>
            <p:nvPr/>
          </p:nvSpPr>
          <p:spPr>
            <a:xfrm>
              <a:off x="3779235" y="4261104"/>
              <a:ext cx="6477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latin typeface="Arial"/>
                  <a:ea typeface="Arial"/>
                  <a:cs typeface="Arial"/>
                  <a:sym typeface="Arial"/>
                </a:rPr>
                <a:t>2</a:t>
              </a:r>
              <a:endParaRPr/>
            </a:p>
          </p:txBody>
        </p:sp>
        <p:sp>
          <p:nvSpPr>
            <p:cNvPr id="64" name="Google Shape;298;p29">
              <a:extLst>
                <a:ext uri="{FF2B5EF4-FFF2-40B4-BE49-F238E27FC236}">
                  <a16:creationId xmlns:a16="http://schemas.microsoft.com/office/drawing/2014/main" id="{4BC7B129-475E-2946-95CB-10B4EFAC34FD}"/>
                </a:ext>
              </a:extLst>
            </p:cNvPr>
            <p:cNvSpPr txBox="1"/>
            <p:nvPr/>
          </p:nvSpPr>
          <p:spPr>
            <a:xfrm>
              <a:off x="3738963" y="6851904"/>
              <a:ext cx="6477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latin typeface="Arial"/>
                  <a:ea typeface="Arial"/>
                  <a:cs typeface="Arial"/>
                  <a:sym typeface="Arial"/>
                </a:rPr>
                <a:t>3</a:t>
              </a:r>
              <a:endParaRPr/>
            </a:p>
          </p:txBody>
        </p:sp>
        <p:sp>
          <p:nvSpPr>
            <p:cNvPr id="65" name="Google Shape;299;p29">
              <a:extLst>
                <a:ext uri="{FF2B5EF4-FFF2-40B4-BE49-F238E27FC236}">
                  <a16:creationId xmlns:a16="http://schemas.microsoft.com/office/drawing/2014/main" id="{2480B494-5843-924D-88E3-43AB7B2CE05A}"/>
                </a:ext>
              </a:extLst>
            </p:cNvPr>
            <p:cNvSpPr/>
            <p:nvPr/>
          </p:nvSpPr>
          <p:spPr>
            <a:xfrm>
              <a:off x="3741135" y="7407504"/>
              <a:ext cx="1241400" cy="1248300"/>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sp>
          <p:nvSpPr>
            <p:cNvPr id="66" name="Google Shape;300;p29">
              <a:extLst>
                <a:ext uri="{FF2B5EF4-FFF2-40B4-BE49-F238E27FC236}">
                  <a16:creationId xmlns:a16="http://schemas.microsoft.com/office/drawing/2014/main" id="{3AC4CE54-767B-B04A-9CE4-B067073EAB63}"/>
                </a:ext>
              </a:extLst>
            </p:cNvPr>
            <p:cNvSpPr txBox="1"/>
            <p:nvPr/>
          </p:nvSpPr>
          <p:spPr>
            <a:xfrm>
              <a:off x="4006500" y="7848600"/>
              <a:ext cx="1251300" cy="307800"/>
            </a:xfrm>
            <a:prstGeom prst="rect">
              <a:avLst/>
            </a:prstGeom>
            <a:noFill/>
            <a:ln>
              <a:noFill/>
            </a:ln>
          </p:spPr>
          <p:txBody>
            <a:bodyPr spcFirstLastPara="1" wrap="square" lIns="91425" tIns="45700" rIns="91425" bIns="45700" anchor="t" anchorCtr="0">
              <a:noAutofit/>
            </a:bodyPr>
            <a:lstStyle/>
            <a:p>
              <a:pPr lvl="0"/>
              <a:r>
                <a:rPr lang="ja-JP" altLang="en-US" sz="2000">
                  <a:solidFill>
                    <a:schemeClr val="bg1"/>
                  </a:solidFill>
                </a:rPr>
                <a:t>封面 </a:t>
              </a:r>
            </a:p>
          </p:txBody>
        </p:sp>
      </p:grpSp>
    </p:spTree>
    <p:extLst>
      <p:ext uri="{BB962C8B-B14F-4D97-AF65-F5344CB8AC3E}">
        <p14:creationId xmlns:p14="http://schemas.microsoft.com/office/powerpoint/2010/main" val="3139903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grpSp>
        <p:nvGrpSpPr>
          <p:cNvPr id="67" name="Google Shape;67;p14"/>
          <p:cNvGrpSpPr/>
          <p:nvPr/>
        </p:nvGrpSpPr>
        <p:grpSpPr>
          <a:xfrm>
            <a:off x="609600" y="1923255"/>
            <a:ext cx="6030912" cy="6753107"/>
            <a:chOff x="1833912" y="177618"/>
            <a:chExt cx="6030912" cy="6753107"/>
          </a:xfrm>
        </p:grpSpPr>
        <p:pic>
          <p:nvPicPr>
            <p:cNvPr id="69" name="Google Shape;69;p14"/>
            <p:cNvPicPr preferRelativeResize="0"/>
            <p:nvPr/>
          </p:nvPicPr>
          <p:blipFill rotWithShape="1">
            <a:blip r:embed="rId4">
              <a:alphaModFix/>
            </a:blip>
            <a:srcRect/>
            <a:stretch/>
          </p:blipFill>
          <p:spPr>
            <a:xfrm>
              <a:off x="1833912" y="6244925"/>
              <a:ext cx="685800" cy="685800"/>
            </a:xfrm>
            <a:prstGeom prst="rect">
              <a:avLst/>
            </a:prstGeom>
            <a:noFill/>
            <a:ln>
              <a:noFill/>
            </a:ln>
          </p:spPr>
        </p:pic>
        <p:sp>
          <p:nvSpPr>
            <p:cNvPr id="70" name="Google Shape;70;p14"/>
            <p:cNvSpPr txBox="1"/>
            <p:nvPr/>
          </p:nvSpPr>
          <p:spPr>
            <a:xfrm>
              <a:off x="2672187" y="533647"/>
              <a:ext cx="4816159" cy="400110"/>
            </a:xfrm>
            <a:prstGeom prst="rect">
              <a:avLst/>
            </a:prstGeom>
            <a:noFill/>
            <a:ln>
              <a:noFill/>
            </a:ln>
          </p:spPr>
          <p:txBody>
            <a:bodyPr spcFirstLastPara="1" wrap="square" lIns="91425" tIns="45700" rIns="91425" bIns="45700" anchor="t" anchorCtr="0">
              <a:noAutofit/>
            </a:bodyPr>
            <a:lstStyle/>
            <a:p>
              <a:pPr lvl="0"/>
              <a:r>
                <a:rPr lang="zh-TW" altLang="en-US" sz="2100" dirty="0"/>
                <a:t>您註冊投票或更新地址的最後期限。</a:t>
              </a:r>
              <a:r>
                <a:rPr lang="en-US" sz="2100" dirty="0">
                  <a:effectLst/>
                </a:rPr>
                <a:t> </a:t>
              </a:r>
              <a:endParaRPr sz="2100" dirty="0">
                <a:latin typeface="Arial" panose="020B0604020202020204" pitchFamily="34" charset="0"/>
                <a:ea typeface="Noto Sans CJK TC" panose="020B0500000000000000" pitchFamily="34" charset="-128"/>
                <a:cs typeface="Arial" panose="020B0604020202020204" pitchFamily="34" charset="0"/>
                <a:sym typeface="Montserrat"/>
              </a:endParaRPr>
            </a:p>
          </p:txBody>
        </p:sp>
        <p:sp>
          <p:nvSpPr>
            <p:cNvPr id="71" name="Google Shape;71;p14"/>
            <p:cNvSpPr txBox="1"/>
            <p:nvPr/>
          </p:nvSpPr>
          <p:spPr>
            <a:xfrm>
              <a:off x="2672112" y="1152683"/>
              <a:ext cx="4951500" cy="1015800"/>
            </a:xfrm>
            <a:prstGeom prst="rect">
              <a:avLst/>
            </a:prstGeom>
            <a:noFill/>
            <a:ln w="9525" cap="flat" cmpd="sng">
              <a:solidFill>
                <a:schemeClr val="bg1"/>
              </a:solidFill>
              <a:prstDash val="solid"/>
              <a:round/>
              <a:headEnd type="none" w="sm" len="sm"/>
              <a:tailEnd type="none" w="sm" len="sm"/>
            </a:ln>
          </p:spPr>
          <p:txBody>
            <a:bodyPr spcFirstLastPara="1" wrap="square" lIns="91425" tIns="45700" rIns="91425" bIns="45700" anchor="t" anchorCtr="0">
              <a:noAutofit/>
            </a:bodyPr>
            <a:lstStyle/>
            <a:p>
              <a:pPr lvl="0"/>
              <a:r>
                <a:rPr lang="en-US" sz="2100" i="1" dirty="0" err="1">
                  <a:latin typeface="Arial" panose="020B0604020202020204" pitchFamily="34" charset="0"/>
                  <a:ea typeface="Noto Sans CJK TC" panose="020B0500000000000000" pitchFamily="34" charset="-128"/>
                  <a:cs typeface="Arial" panose="020B0604020202020204" pitchFamily="34" charset="0"/>
                </a:rPr>
                <a:t>請至</a:t>
              </a:r>
              <a:r>
                <a:rPr lang="en-US" sz="2100" i="1" dirty="0">
                  <a:latin typeface="Arial" panose="020B0604020202020204" pitchFamily="34" charset="0"/>
                  <a:ea typeface="Noto Sans CJK TC" panose="020B0500000000000000" pitchFamily="34" charset="-128"/>
                  <a:cs typeface="Arial" panose="020B0604020202020204" pitchFamily="34" charset="0"/>
                </a:rPr>
                <a:t> </a:t>
              </a:r>
              <a:r>
                <a:rPr lang="en-US" sz="2100" b="1" i="1" dirty="0">
                  <a:latin typeface="Arial" panose="020B0604020202020204" pitchFamily="34" charset="0"/>
                  <a:ea typeface="Noto Sans CJK TC" panose="020B0500000000000000" pitchFamily="34" charset="-128"/>
                  <a:cs typeface="Arial" panose="020B0604020202020204" pitchFamily="34" charset="0"/>
                </a:rPr>
                <a:t>vote.pa.gov/Register </a:t>
              </a:r>
              <a:r>
                <a:rPr lang="en-US" sz="2100" i="1" dirty="0" err="1">
                  <a:latin typeface="Arial" panose="020B0604020202020204" pitchFamily="34" charset="0"/>
                  <a:ea typeface="Noto Sans CJK TC" panose="020B0500000000000000" pitchFamily="34" charset="-128"/>
                  <a:cs typeface="Arial" panose="020B0604020202020204" pitchFamily="34" charset="0"/>
                </a:rPr>
                <a:t>註冊或更新您的資訊</a:t>
              </a:r>
              <a:r>
                <a:rPr lang="en-US" sz="2100" i="1" dirty="0">
                  <a:latin typeface="Arial" panose="020B0604020202020204" pitchFamily="34" charset="0"/>
                  <a:ea typeface="Noto Sans CJK TC" panose="020B0500000000000000" pitchFamily="34" charset="-128"/>
                  <a:cs typeface="Arial" panose="020B0604020202020204" pitchFamily="34" charset="0"/>
                </a:rPr>
                <a:t>。</a:t>
              </a:r>
              <a:r>
                <a:rPr lang="en-US" sz="2100" i="1" dirty="0">
                  <a:effectLst/>
                  <a:latin typeface="Arial" panose="020B0604020202020204" pitchFamily="34" charset="0"/>
                  <a:ea typeface="Noto Sans CJK TC" panose="020B0500000000000000" pitchFamily="34" charset="-128"/>
                  <a:cs typeface="Arial" panose="020B0604020202020204" pitchFamily="34" charset="0"/>
                </a:rPr>
                <a:t> </a:t>
              </a:r>
              <a:endParaRPr sz="2100" b="1" i="1" dirty="0">
                <a:solidFill>
                  <a:schemeClr val="dk1"/>
                </a:solidFill>
                <a:latin typeface="Arial" panose="020B0604020202020204" pitchFamily="34" charset="0"/>
                <a:ea typeface="Noto Sans CJK TC" panose="020B0500000000000000" pitchFamily="34" charset="-128"/>
                <a:cs typeface="Arial" panose="020B0604020202020204" pitchFamily="34" charset="0"/>
                <a:sym typeface="Montserrat"/>
              </a:endParaRPr>
            </a:p>
          </p:txBody>
        </p:sp>
        <p:sp>
          <p:nvSpPr>
            <p:cNvPr id="72" name="Google Shape;72;p14"/>
            <p:cNvSpPr txBox="1"/>
            <p:nvPr/>
          </p:nvSpPr>
          <p:spPr>
            <a:xfrm>
              <a:off x="2673911" y="2594345"/>
              <a:ext cx="5108788" cy="400200"/>
            </a:xfrm>
            <a:prstGeom prst="rect">
              <a:avLst/>
            </a:prstGeom>
            <a:noFill/>
            <a:ln>
              <a:noFill/>
            </a:ln>
          </p:spPr>
          <p:txBody>
            <a:bodyPr spcFirstLastPara="1" wrap="square" lIns="91425" tIns="45700" rIns="91425" bIns="45700" anchor="t" anchorCtr="0">
              <a:noAutofit/>
            </a:bodyPr>
            <a:lstStyle/>
            <a:p>
              <a:pPr lvl="0"/>
              <a:r>
                <a:rPr lang="zh-TW" altLang="en-US" sz="2100"/>
                <a:t>申請郵寄選票或缺席投票的最後期限。</a:t>
              </a:r>
              <a:r>
                <a:rPr lang="en-US" sz="2100">
                  <a:effectLst/>
                </a:rPr>
                <a:t> </a:t>
              </a:r>
              <a:endParaRPr sz="2100">
                <a:solidFill>
                  <a:schemeClr val="dk1"/>
                </a:solidFill>
                <a:latin typeface="Arial" panose="020B0604020202020204" pitchFamily="34" charset="0"/>
                <a:ea typeface="Noto Sans CJK TC" panose="020B0500000000000000" pitchFamily="34" charset="-128"/>
                <a:cs typeface="Arial" panose="020B0604020202020204" pitchFamily="34" charset="0"/>
                <a:sym typeface="Montserrat"/>
              </a:endParaRPr>
            </a:p>
          </p:txBody>
        </p:sp>
        <p:sp>
          <p:nvSpPr>
            <p:cNvPr id="73" name="Google Shape;73;p14"/>
            <p:cNvSpPr txBox="1"/>
            <p:nvPr/>
          </p:nvSpPr>
          <p:spPr>
            <a:xfrm>
              <a:off x="2680674" y="3056991"/>
              <a:ext cx="5181600" cy="1015800"/>
            </a:xfrm>
            <a:prstGeom prst="rect">
              <a:avLst/>
            </a:prstGeom>
            <a:noFill/>
            <a:ln>
              <a:noFill/>
            </a:ln>
          </p:spPr>
          <p:txBody>
            <a:bodyPr spcFirstLastPara="1" wrap="square" lIns="91425" tIns="45700" rIns="91425" bIns="45700" anchor="t" anchorCtr="0">
              <a:noAutofit/>
            </a:bodyPr>
            <a:lstStyle/>
            <a:p>
              <a:pPr lvl="0"/>
              <a:r>
                <a:rPr lang="zh-TW" altLang="en-US" sz="2100" i="1" dirty="0"/>
                <a:t>您的縣選舉辦公室必須在下午</a:t>
              </a:r>
              <a:r>
                <a:rPr lang="en-US" sz="2100" i="1" dirty="0"/>
                <a:t> 5 </a:t>
              </a:r>
              <a:r>
                <a:rPr lang="zh-TW" altLang="en-US" sz="2100" i="1" dirty="0"/>
                <a:t>點之前收到您的申請。</a:t>
              </a:r>
              <a:r>
                <a:rPr lang="en-US" sz="2100" i="1" dirty="0" err="1"/>
                <a:t>請至</a:t>
              </a:r>
              <a:r>
                <a:rPr lang="en-US" sz="2100" i="1" dirty="0"/>
                <a:t> </a:t>
              </a:r>
              <a:r>
                <a:rPr lang="en-US" sz="2100" b="1" i="1" dirty="0"/>
                <a:t>vote.pa.gov/</a:t>
              </a:r>
              <a:r>
                <a:rPr lang="en-US" sz="2100" b="1" i="1" dirty="0" err="1"/>
                <a:t>ApplyMailBallot</a:t>
              </a:r>
              <a:r>
                <a:rPr lang="en-US" sz="2100" b="1" i="1" dirty="0"/>
                <a:t> </a:t>
              </a:r>
              <a:r>
                <a:rPr lang="en-US" sz="2100" i="1" dirty="0" err="1"/>
                <a:t>申請選票</a:t>
              </a:r>
              <a:r>
                <a:rPr lang="en-US" sz="2100" i="1" dirty="0">
                  <a:effectLst/>
                </a:rPr>
                <a:t> </a:t>
              </a:r>
              <a:endParaRPr sz="2100" i="1" dirty="0">
                <a:solidFill>
                  <a:schemeClr val="dk1"/>
                </a:solidFill>
                <a:latin typeface="Arial" panose="020B0604020202020204" pitchFamily="34" charset="0"/>
                <a:ea typeface="Noto Sans CJK TC" panose="020B0500000000000000" pitchFamily="34" charset="-128"/>
                <a:cs typeface="Arial" panose="020B0604020202020204" pitchFamily="34" charset="0"/>
                <a:sym typeface="Montserrat"/>
              </a:endParaRPr>
            </a:p>
          </p:txBody>
        </p:sp>
        <p:sp>
          <p:nvSpPr>
            <p:cNvPr id="74" name="Google Shape;74;p14"/>
            <p:cNvSpPr txBox="1"/>
            <p:nvPr/>
          </p:nvSpPr>
          <p:spPr>
            <a:xfrm>
              <a:off x="2678112" y="4544240"/>
              <a:ext cx="4951500" cy="400200"/>
            </a:xfrm>
            <a:prstGeom prst="rect">
              <a:avLst/>
            </a:prstGeom>
            <a:noFill/>
            <a:ln>
              <a:noFill/>
            </a:ln>
          </p:spPr>
          <p:txBody>
            <a:bodyPr spcFirstLastPara="1" wrap="square" lIns="91425" tIns="45700" rIns="91425" bIns="45700" anchor="t" anchorCtr="0">
              <a:noAutofit/>
            </a:bodyPr>
            <a:lstStyle/>
            <a:p>
              <a:pPr lvl="0"/>
              <a:r>
                <a:rPr lang="zh-TW" altLang="en-US" sz="2100"/>
                <a:t>投票時間是上午</a:t>
              </a:r>
              <a:r>
                <a:rPr lang="en-US" sz="2100"/>
                <a:t> 7 </a:t>
              </a:r>
              <a:r>
                <a:rPr lang="zh-TW" altLang="en-US" sz="2100"/>
                <a:t>點到晚上</a:t>
              </a:r>
              <a:r>
                <a:rPr lang="en-US" sz="2100"/>
                <a:t> 8 </a:t>
              </a:r>
              <a:r>
                <a:rPr lang="zh-TW" altLang="en-US" sz="2100"/>
                <a:t>點。 </a:t>
              </a:r>
              <a:endParaRPr sz="2100">
                <a:latin typeface="Arial" panose="020B0604020202020204" pitchFamily="34" charset="0"/>
                <a:ea typeface="Noto Sans CJK TC" panose="020B0500000000000000" pitchFamily="34" charset="-128"/>
                <a:cs typeface="Arial" panose="020B0604020202020204" pitchFamily="34" charset="0"/>
                <a:sym typeface="Montserrat"/>
              </a:endParaRPr>
            </a:p>
          </p:txBody>
        </p:sp>
        <p:sp>
          <p:nvSpPr>
            <p:cNvPr id="75" name="Google Shape;75;p14"/>
            <p:cNvSpPr txBox="1"/>
            <p:nvPr/>
          </p:nvSpPr>
          <p:spPr>
            <a:xfrm>
              <a:off x="2672187" y="6186980"/>
              <a:ext cx="4729512" cy="707886"/>
            </a:xfrm>
            <a:prstGeom prst="rect">
              <a:avLst/>
            </a:prstGeom>
            <a:noFill/>
            <a:ln>
              <a:noFill/>
            </a:ln>
          </p:spPr>
          <p:txBody>
            <a:bodyPr spcFirstLastPara="1" wrap="square" lIns="91425" tIns="45700" rIns="91425" bIns="45700" anchor="t" anchorCtr="0">
              <a:noAutofit/>
            </a:bodyPr>
            <a:lstStyle/>
            <a:p>
              <a:pPr lvl="0"/>
              <a:r>
                <a:rPr lang="zh-TW" altLang="en-US" sz="2100" dirty="0">
                  <a:latin typeface="+mn-lt"/>
                </a:rPr>
                <a:t>請造訪</a:t>
              </a:r>
              <a:r>
                <a:rPr lang="en-US" sz="2100" dirty="0">
                  <a:latin typeface="+mn-lt"/>
                </a:rPr>
                <a:t> </a:t>
              </a:r>
              <a:r>
                <a:rPr lang="en-US" sz="2100" b="1" dirty="0">
                  <a:latin typeface="+mn-lt"/>
                </a:rPr>
                <a:t>vote.pa.gov </a:t>
              </a:r>
              <a:r>
                <a:rPr lang="zh-TW" altLang="en-US" sz="2100" dirty="0">
                  <a:latin typeface="+mn-lt"/>
                </a:rPr>
                <a:t>或您所在的縣選舉辦公室瞭解更多資訊</a:t>
              </a:r>
              <a:r>
                <a:rPr lang="en-US" sz="2100" dirty="0" err="1">
                  <a:effectLst/>
                  <a:latin typeface="+mn-lt"/>
                  <a:cs typeface="Times New Roman" panose="02020603050405020304" pitchFamily="18" charset="0"/>
                </a:rPr>
                <a:t>或致電</a:t>
              </a:r>
              <a:r>
                <a:rPr lang="es-US" sz="2100" dirty="0">
                  <a:effectLst/>
                  <a:latin typeface="+mn-lt"/>
                  <a:ea typeface="SimSun" panose="02010600030101010101" pitchFamily="2" charset="-122"/>
                  <a:cs typeface="Times New Roman" panose="02020603050405020304" pitchFamily="18" charset="0"/>
                </a:rPr>
                <a:t> </a:t>
              </a:r>
              <a:r>
                <a:rPr lang="es-US" sz="2100" b="1" dirty="0">
                  <a:effectLst/>
                  <a:latin typeface="+mn-lt"/>
                  <a:ea typeface="SimSun" panose="02010600030101010101" pitchFamily="2" charset="-122"/>
                  <a:cs typeface="Times New Roman" panose="02020603050405020304" pitchFamily="18" charset="0"/>
                </a:rPr>
                <a:t>1-877-868-3772</a:t>
              </a:r>
              <a:r>
                <a:rPr lang="zh-TW" altLang="en-US" sz="2100" dirty="0">
                  <a:latin typeface="+mn-lt"/>
                </a:rPr>
                <a:t>。 </a:t>
              </a:r>
              <a:endParaRPr sz="2100" dirty="0">
                <a:solidFill>
                  <a:schemeClr val="dk1"/>
                </a:solidFill>
                <a:latin typeface="+mn-lt"/>
                <a:ea typeface="Noto Sans CJK TC" panose="020B0500000000000000" pitchFamily="34" charset="-128"/>
                <a:cs typeface="Arial" panose="020B0604020202020204" pitchFamily="34" charset="0"/>
                <a:sym typeface="Montserrat"/>
              </a:endParaRPr>
            </a:p>
          </p:txBody>
        </p:sp>
        <p:sp>
          <p:nvSpPr>
            <p:cNvPr id="76" name="Google Shape;76;p14"/>
            <p:cNvSpPr txBox="1"/>
            <p:nvPr/>
          </p:nvSpPr>
          <p:spPr>
            <a:xfrm>
              <a:off x="2672187" y="177618"/>
              <a:ext cx="4343400" cy="35560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400"/>
              </a:pPr>
              <a:r>
                <a:rPr lang="en-US" sz="2600" b="1" dirty="0">
                  <a:latin typeface="Arial" panose="020B0604020202020204" pitchFamily="34" charset="0"/>
                  <a:ea typeface="Noto Sans CJK TC" panose="020B0500000000000000" pitchFamily="34" charset="-128"/>
                  <a:cs typeface="Arial" panose="020B0604020202020204" pitchFamily="34" charset="0"/>
                </a:rPr>
                <a:t>10 月 18 日</a:t>
              </a:r>
              <a:r>
                <a:rPr lang="en-US" sz="2600" b="1" dirty="0">
                  <a:effectLst/>
                  <a:latin typeface="Arial" panose="020B0604020202020204" pitchFamily="34" charset="0"/>
                  <a:ea typeface="Noto Sans CJK TC" panose="020B0500000000000000" pitchFamily="34" charset="-128"/>
                  <a:cs typeface="Arial" panose="020B0604020202020204" pitchFamily="34" charset="0"/>
                </a:rPr>
                <a:t> </a:t>
              </a:r>
              <a:endParaRPr sz="2600" b="1" dirty="0">
                <a:latin typeface="Arial" panose="020B0604020202020204" pitchFamily="34" charset="0"/>
                <a:ea typeface="Noto Sans CJK TC" panose="020B0500000000000000" pitchFamily="34" charset="-128"/>
                <a:cs typeface="Arial" panose="020B0604020202020204" pitchFamily="34" charset="0"/>
                <a:sym typeface="Montserrat"/>
              </a:endParaRPr>
            </a:p>
          </p:txBody>
        </p:sp>
        <p:sp>
          <p:nvSpPr>
            <p:cNvPr id="77" name="Google Shape;77;p14"/>
            <p:cNvSpPr txBox="1"/>
            <p:nvPr/>
          </p:nvSpPr>
          <p:spPr>
            <a:xfrm>
              <a:off x="2673912" y="2235430"/>
              <a:ext cx="4343400" cy="35550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400"/>
              </a:pPr>
              <a:r>
                <a:rPr lang="en-US" sz="2600" b="1" dirty="0">
                  <a:latin typeface="Arial" panose="020B0604020202020204" pitchFamily="34" charset="0"/>
                  <a:ea typeface="Noto Sans CJK TC" panose="020B0500000000000000" pitchFamily="34" charset="-128"/>
                  <a:cs typeface="Arial" panose="020B0604020202020204" pitchFamily="34" charset="0"/>
                </a:rPr>
                <a:t>10 月 26 日</a:t>
              </a:r>
              <a:r>
                <a:rPr lang="en-US" sz="2600" b="1" dirty="0">
                  <a:effectLst/>
                  <a:latin typeface="Arial" panose="020B0604020202020204" pitchFamily="34" charset="0"/>
                  <a:ea typeface="Noto Sans CJK TC" panose="020B0500000000000000" pitchFamily="34" charset="-128"/>
                  <a:cs typeface="Arial" panose="020B0604020202020204" pitchFamily="34" charset="0"/>
                </a:rPr>
                <a:t> </a:t>
              </a:r>
              <a:endParaRPr sz="2600" b="1" dirty="0">
                <a:latin typeface="Arial" panose="020B0604020202020204" pitchFamily="34" charset="0"/>
                <a:ea typeface="Noto Sans CJK TC" panose="020B0500000000000000" pitchFamily="34" charset="-128"/>
                <a:cs typeface="Arial" panose="020B0604020202020204" pitchFamily="34" charset="0"/>
                <a:sym typeface="Montserrat"/>
              </a:endParaRPr>
            </a:p>
          </p:txBody>
        </p:sp>
        <p:sp>
          <p:nvSpPr>
            <p:cNvPr id="78" name="Google Shape;78;p14"/>
            <p:cNvSpPr txBox="1"/>
            <p:nvPr/>
          </p:nvSpPr>
          <p:spPr>
            <a:xfrm>
              <a:off x="2678124" y="4177863"/>
              <a:ext cx="4588500" cy="35550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400"/>
              </a:pPr>
              <a:r>
                <a:rPr lang="en-US" sz="2600" b="1" dirty="0">
                  <a:latin typeface="Arial" panose="020B0604020202020204" pitchFamily="34" charset="0"/>
                  <a:ea typeface="Noto Sans CJK TC" panose="020B0500000000000000" pitchFamily="34" charset="-128"/>
                  <a:cs typeface="Arial" panose="020B0604020202020204" pitchFamily="34" charset="0"/>
                </a:rPr>
                <a:t>11 月 2 </a:t>
              </a:r>
              <a:r>
                <a:rPr lang="en-US" sz="2600" b="1" dirty="0" err="1">
                  <a:latin typeface="Arial" panose="020B0604020202020204" pitchFamily="34" charset="0"/>
                  <a:ea typeface="Noto Sans CJK TC" panose="020B0500000000000000" pitchFamily="34" charset="-128"/>
                  <a:cs typeface="Arial" panose="020B0604020202020204" pitchFamily="34" charset="0"/>
                </a:rPr>
                <a:t>日是選舉日</a:t>
              </a:r>
              <a:r>
                <a:rPr lang="en-US" sz="2600" b="1" dirty="0">
                  <a:effectLst/>
                  <a:latin typeface="Arial" panose="020B0604020202020204" pitchFamily="34" charset="0"/>
                  <a:ea typeface="Noto Sans CJK TC" panose="020B0500000000000000" pitchFamily="34" charset="-128"/>
                  <a:cs typeface="Arial" panose="020B0604020202020204" pitchFamily="34" charset="0"/>
                </a:rPr>
                <a:t> </a:t>
              </a:r>
              <a:endParaRPr sz="2600" b="1" dirty="0">
                <a:latin typeface="Arial" panose="020B0604020202020204" pitchFamily="34" charset="0"/>
                <a:ea typeface="Noto Sans CJK TC" panose="020B0500000000000000" pitchFamily="34" charset="-128"/>
                <a:cs typeface="Arial" panose="020B0604020202020204" pitchFamily="34" charset="0"/>
                <a:sym typeface="Montserrat"/>
              </a:endParaRPr>
            </a:p>
          </p:txBody>
        </p:sp>
        <p:sp>
          <p:nvSpPr>
            <p:cNvPr id="79" name="Google Shape;79;p14"/>
            <p:cNvSpPr txBox="1"/>
            <p:nvPr/>
          </p:nvSpPr>
          <p:spPr>
            <a:xfrm>
              <a:off x="2683224" y="5031308"/>
              <a:ext cx="5181600" cy="708000"/>
            </a:xfrm>
            <a:prstGeom prst="rect">
              <a:avLst/>
            </a:prstGeom>
            <a:noFill/>
            <a:ln>
              <a:noFill/>
            </a:ln>
          </p:spPr>
          <p:txBody>
            <a:bodyPr spcFirstLastPara="1" wrap="square" lIns="91425" tIns="45700" rIns="91425" bIns="45700" anchor="t" anchorCtr="0">
              <a:noAutofit/>
            </a:bodyPr>
            <a:lstStyle/>
            <a:p>
              <a:pPr lvl="0"/>
              <a:r>
                <a:rPr lang="zh-TW" altLang="en-US" sz="2100" i="1" dirty="0"/>
                <a:t>郵寄選票和缺席選票必須在晚上</a:t>
              </a:r>
              <a:r>
                <a:rPr lang="en-US" sz="2100" i="1" dirty="0"/>
                <a:t> 8 </a:t>
              </a:r>
              <a:r>
                <a:rPr lang="zh-TW" altLang="en-US" sz="2100" i="1" dirty="0"/>
                <a:t>點之前交回或蓋上郵戳。 </a:t>
              </a:r>
              <a:endParaRPr sz="2100" i="1" dirty="0">
                <a:latin typeface="Arial" panose="020B0604020202020204" pitchFamily="34" charset="0"/>
                <a:ea typeface="Noto Sans CJK TC" panose="020B0500000000000000" pitchFamily="34" charset="-128"/>
                <a:cs typeface="Arial" panose="020B0604020202020204" pitchFamily="34" charset="0"/>
                <a:sym typeface="Montserrat"/>
              </a:endParaRPr>
            </a:p>
          </p:txBody>
        </p:sp>
      </p:grpSp>
      <p:sp>
        <p:nvSpPr>
          <p:cNvPr id="80" name="Google Shape;80;p14"/>
          <p:cNvSpPr txBox="1"/>
          <p:nvPr/>
        </p:nvSpPr>
        <p:spPr>
          <a:xfrm>
            <a:off x="498088" y="698101"/>
            <a:ext cx="5826512" cy="615553"/>
          </a:xfrm>
          <a:prstGeom prst="rect">
            <a:avLst/>
          </a:prstGeom>
          <a:noFill/>
          <a:ln>
            <a:noFill/>
          </a:ln>
        </p:spPr>
        <p:txBody>
          <a:bodyPr spcFirstLastPara="1" wrap="square" lIns="91425" tIns="45700" rIns="91425" bIns="45700" anchor="t" anchorCtr="0">
            <a:noAutofit/>
          </a:bodyPr>
          <a:lstStyle/>
          <a:p>
            <a:pPr lvl="0"/>
            <a:r>
              <a:rPr lang="en-US" sz="3400" b="1" dirty="0" err="1"/>
              <a:t>重要的日期</a:t>
            </a:r>
            <a:r>
              <a:rPr lang="en-US" sz="3400" b="1" dirty="0">
                <a:effectLst/>
              </a:rPr>
              <a:t> </a:t>
            </a:r>
            <a:endParaRPr sz="3400" b="1" dirty="0">
              <a:solidFill>
                <a:schemeClr val="dk1"/>
              </a:solidFill>
              <a:latin typeface="Arial" panose="020B0604020202020204" pitchFamily="34" charset="0"/>
              <a:ea typeface="Noto Sans CJK TC" panose="020B0500000000000000" pitchFamily="34" charset="-128"/>
              <a:cs typeface="Arial" panose="020B0604020202020204" pitchFamily="34" charset="0"/>
              <a:sym typeface="Montserrat"/>
            </a:endParaRPr>
          </a:p>
        </p:txBody>
      </p:sp>
      <p:pic>
        <p:nvPicPr>
          <p:cNvPr id="17" name="Picture 16">
            <a:extLst>
              <a:ext uri="{FF2B5EF4-FFF2-40B4-BE49-F238E27FC236}">
                <a16:creationId xmlns:a16="http://schemas.microsoft.com/office/drawing/2014/main" id="{442C439E-1585-1740-90B6-0D774B2F1521}"/>
              </a:ext>
            </a:extLst>
          </p:cNvPr>
          <p:cNvPicPr>
            <a:picLocks noChangeAspect="1"/>
          </p:cNvPicPr>
          <p:nvPr/>
        </p:nvPicPr>
        <p:blipFill>
          <a:blip r:embed="rId5"/>
          <a:stretch>
            <a:fillRect/>
          </a:stretch>
        </p:blipFill>
        <p:spPr>
          <a:xfrm>
            <a:off x="609600" y="1981125"/>
            <a:ext cx="685800" cy="685800"/>
          </a:xfrm>
          <a:prstGeom prst="rect">
            <a:avLst/>
          </a:prstGeom>
        </p:spPr>
      </p:pic>
      <p:pic>
        <p:nvPicPr>
          <p:cNvPr id="18" name="Picture 17">
            <a:extLst>
              <a:ext uri="{FF2B5EF4-FFF2-40B4-BE49-F238E27FC236}">
                <a16:creationId xmlns:a16="http://schemas.microsoft.com/office/drawing/2014/main" id="{F1A3F435-455B-4794-A03C-6BAE9097893E}"/>
              </a:ext>
            </a:extLst>
          </p:cNvPr>
          <p:cNvPicPr>
            <a:picLocks noChangeAspect="1"/>
          </p:cNvPicPr>
          <p:nvPr/>
        </p:nvPicPr>
        <p:blipFill>
          <a:blip r:embed="rId5"/>
          <a:stretch>
            <a:fillRect/>
          </a:stretch>
        </p:blipFill>
        <p:spPr>
          <a:xfrm>
            <a:off x="609600" y="4054382"/>
            <a:ext cx="685800" cy="685800"/>
          </a:xfrm>
          <a:prstGeom prst="rect">
            <a:avLst/>
          </a:prstGeom>
        </p:spPr>
      </p:pic>
      <p:pic>
        <p:nvPicPr>
          <p:cNvPr id="19" name="Picture 18">
            <a:extLst>
              <a:ext uri="{FF2B5EF4-FFF2-40B4-BE49-F238E27FC236}">
                <a16:creationId xmlns:a16="http://schemas.microsoft.com/office/drawing/2014/main" id="{2A8A761D-9FE5-43A1-919E-9B6D09008CDE}"/>
              </a:ext>
            </a:extLst>
          </p:cNvPr>
          <p:cNvPicPr>
            <a:picLocks noChangeAspect="1"/>
          </p:cNvPicPr>
          <p:nvPr/>
        </p:nvPicPr>
        <p:blipFill>
          <a:blip r:embed="rId5"/>
          <a:stretch>
            <a:fillRect/>
          </a:stretch>
        </p:blipFill>
        <p:spPr>
          <a:xfrm>
            <a:off x="609600" y="5936100"/>
            <a:ext cx="685800" cy="685800"/>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5"/>
          <p:cNvSpPr txBox="1"/>
          <p:nvPr/>
        </p:nvSpPr>
        <p:spPr>
          <a:xfrm>
            <a:off x="2259281" y="8156147"/>
            <a:ext cx="4572000" cy="826828"/>
          </a:xfrm>
          <a:prstGeom prst="rect">
            <a:avLst/>
          </a:prstGeom>
          <a:noFill/>
          <a:ln>
            <a:noFill/>
          </a:ln>
        </p:spPr>
        <p:txBody>
          <a:bodyPr spcFirstLastPara="1" wrap="square" lIns="91425" tIns="45700" rIns="91425" bIns="45700" anchor="t" anchorCtr="0">
            <a:noAutofit/>
          </a:bodyPr>
          <a:lstStyle/>
          <a:p>
            <a:pPr lvl="0"/>
            <a:r>
              <a:rPr lang="en-US" sz="2100" dirty="0" err="1"/>
              <a:t>請至</a:t>
            </a:r>
            <a:r>
              <a:rPr lang="en-US" sz="2100" dirty="0"/>
              <a:t> </a:t>
            </a:r>
            <a:r>
              <a:rPr lang="en-US" sz="2100" b="1" dirty="0"/>
              <a:t>vote.pa.gov/Polls </a:t>
            </a:r>
            <a:r>
              <a:rPr lang="en-US" sz="2100" dirty="0" err="1"/>
              <a:t>查詢您的投票站地點</a:t>
            </a:r>
            <a:r>
              <a:rPr lang="en-US" sz="2100" dirty="0">
                <a:effectLst/>
              </a:rPr>
              <a:t> </a:t>
            </a:r>
            <a:endParaRPr sz="2100" dirty="0">
              <a:solidFill>
                <a:schemeClr val="dk1"/>
              </a:solidFill>
              <a:latin typeface="Arial" panose="020B0604020202020204" pitchFamily="34" charset="0"/>
              <a:ea typeface="Montserrat"/>
              <a:cs typeface="Arial" panose="020B0604020202020204" pitchFamily="34" charset="0"/>
              <a:sym typeface="Montserrat"/>
            </a:endParaRPr>
          </a:p>
          <a:p>
            <a:pPr marL="0" marR="0" lvl="0" indent="0" algn="l" rtl="0">
              <a:lnSpc>
                <a:spcPct val="100000"/>
              </a:lnSpc>
              <a:spcBef>
                <a:spcPts val="50"/>
              </a:spcBef>
              <a:spcAft>
                <a:spcPts val="0"/>
              </a:spcAft>
              <a:buNone/>
            </a:pPr>
            <a:endParaRPr sz="2000" dirty="0">
              <a:solidFill>
                <a:schemeClr val="dk1"/>
              </a:solidFill>
              <a:latin typeface="Arial" panose="020B0604020202020204" pitchFamily="34" charset="0"/>
              <a:ea typeface="Montserrat"/>
              <a:cs typeface="Arial" panose="020B0604020202020204" pitchFamily="34" charset="0"/>
              <a:sym typeface="Montserrat"/>
            </a:endParaRPr>
          </a:p>
        </p:txBody>
      </p:sp>
      <p:sp>
        <p:nvSpPr>
          <p:cNvPr id="86" name="Google Shape;86;p15"/>
          <p:cNvSpPr txBox="1"/>
          <p:nvPr/>
        </p:nvSpPr>
        <p:spPr>
          <a:xfrm>
            <a:off x="471450" y="6733425"/>
            <a:ext cx="5915100" cy="461700"/>
          </a:xfrm>
          <a:prstGeom prst="rect">
            <a:avLst/>
          </a:prstGeom>
          <a:noFill/>
          <a:ln>
            <a:noFill/>
          </a:ln>
        </p:spPr>
        <p:txBody>
          <a:bodyPr spcFirstLastPara="1" wrap="square" lIns="91425" tIns="45700" rIns="91425" bIns="45700" anchor="t" anchorCtr="0">
            <a:noAutofit/>
          </a:bodyPr>
          <a:lstStyle/>
          <a:p>
            <a:pPr lvl="0"/>
            <a:r>
              <a:rPr lang="zh-TW" altLang="en-US" sz="2600" b="1" dirty="0"/>
              <a:t>選舉日當天在投票站投票</a:t>
            </a:r>
            <a:endParaRPr sz="2600" dirty="0">
              <a:solidFill>
                <a:schemeClr val="dk1"/>
              </a:solidFill>
              <a:latin typeface="Arial" panose="020B0604020202020204" pitchFamily="34" charset="0"/>
              <a:ea typeface="Noto Sans CJK TC" panose="020B0500000000000000" pitchFamily="34" charset="-128"/>
              <a:cs typeface="Arial" panose="020B0604020202020204" pitchFamily="34" charset="0"/>
              <a:sym typeface="Montserrat"/>
            </a:endParaRPr>
          </a:p>
        </p:txBody>
      </p:sp>
      <p:sp>
        <p:nvSpPr>
          <p:cNvPr id="89" name="Google Shape;89;p15"/>
          <p:cNvSpPr txBox="1"/>
          <p:nvPr/>
        </p:nvSpPr>
        <p:spPr>
          <a:xfrm>
            <a:off x="471450" y="4483875"/>
            <a:ext cx="6070500" cy="461700"/>
          </a:xfrm>
          <a:prstGeom prst="rect">
            <a:avLst/>
          </a:prstGeom>
          <a:noFill/>
          <a:ln>
            <a:noFill/>
          </a:ln>
        </p:spPr>
        <p:txBody>
          <a:bodyPr spcFirstLastPara="1" wrap="square" lIns="91425" tIns="45700" rIns="91425" bIns="45700" anchor="t" anchorCtr="0">
            <a:noAutofit/>
          </a:bodyPr>
          <a:lstStyle/>
          <a:p>
            <a:pPr lvl="0"/>
            <a:r>
              <a:rPr lang="zh-TW" altLang="en-US" sz="2600" b="1" dirty="0"/>
              <a:t>您無需提供任何理由即可透過郵寄投票</a:t>
            </a:r>
            <a:r>
              <a:rPr lang="en-US" sz="2600" b="1" dirty="0">
                <a:effectLst/>
              </a:rPr>
              <a:t> </a:t>
            </a:r>
            <a:endParaRPr sz="2600" b="1" dirty="0">
              <a:solidFill>
                <a:schemeClr val="dk1"/>
              </a:solidFill>
              <a:latin typeface="Arial" panose="020B0604020202020204" pitchFamily="34" charset="0"/>
              <a:ea typeface="Noto Sans CJK TC" panose="020B0500000000000000" pitchFamily="34" charset="-128"/>
              <a:cs typeface="Arial" panose="020B0604020202020204" pitchFamily="34" charset="0"/>
              <a:sym typeface="Montserrat"/>
            </a:endParaRPr>
          </a:p>
        </p:txBody>
      </p:sp>
      <p:sp>
        <p:nvSpPr>
          <p:cNvPr id="90" name="Google Shape;90;p15"/>
          <p:cNvSpPr txBox="1"/>
          <p:nvPr/>
        </p:nvSpPr>
        <p:spPr>
          <a:xfrm>
            <a:off x="2197375" y="5006020"/>
            <a:ext cx="4007700" cy="1029000"/>
          </a:xfrm>
          <a:prstGeom prst="rect">
            <a:avLst/>
          </a:prstGeom>
          <a:noFill/>
          <a:ln>
            <a:noFill/>
          </a:ln>
        </p:spPr>
        <p:txBody>
          <a:bodyPr spcFirstLastPara="1" wrap="square" lIns="91425" tIns="45700" rIns="91425" bIns="45700" anchor="t" anchorCtr="0">
            <a:noAutofit/>
          </a:bodyPr>
          <a:lstStyle/>
          <a:p>
            <a:pPr lvl="0"/>
            <a:r>
              <a:rPr lang="zh-TW" altLang="en-US" sz="2100" dirty="0"/>
              <a:t>所有註冊選民現在都有資格透過郵寄投票。</a:t>
            </a:r>
            <a:r>
              <a:rPr lang="en-US" sz="2100" dirty="0" err="1"/>
              <a:t>請至</a:t>
            </a:r>
            <a:r>
              <a:rPr lang="en-US" sz="2100" dirty="0"/>
              <a:t> </a:t>
            </a:r>
            <a:r>
              <a:rPr lang="en-US" sz="2100" b="1" dirty="0"/>
              <a:t>vote.pa.gov/</a:t>
            </a:r>
            <a:r>
              <a:rPr lang="en-US" sz="2100" b="1" dirty="0" err="1"/>
              <a:t>ApplyMailBallot</a:t>
            </a:r>
            <a:r>
              <a:rPr lang="en-US" sz="2100" b="1" dirty="0"/>
              <a:t> </a:t>
            </a:r>
            <a:r>
              <a:rPr lang="en-US" sz="2100" dirty="0" err="1"/>
              <a:t>申請您的選票</a:t>
            </a:r>
            <a:r>
              <a:rPr lang="en-US" sz="2100" dirty="0">
                <a:effectLst/>
              </a:rPr>
              <a:t> </a:t>
            </a:r>
            <a:endParaRPr sz="2100" dirty="0">
              <a:latin typeface="Arial" panose="020B0604020202020204" pitchFamily="34" charset="0"/>
              <a:ea typeface="Noto Sans CJK TC" panose="020B0500000000000000" pitchFamily="34" charset="-128"/>
              <a:cs typeface="Arial" panose="020B0604020202020204" pitchFamily="34" charset="0"/>
              <a:sym typeface="Montserrat"/>
            </a:endParaRPr>
          </a:p>
        </p:txBody>
      </p:sp>
      <p:sp>
        <p:nvSpPr>
          <p:cNvPr id="92" name="Google Shape;92;p15"/>
          <p:cNvSpPr txBox="1"/>
          <p:nvPr/>
        </p:nvSpPr>
        <p:spPr>
          <a:xfrm>
            <a:off x="533400" y="719850"/>
            <a:ext cx="5140800" cy="615600"/>
          </a:xfrm>
          <a:prstGeom prst="rect">
            <a:avLst/>
          </a:prstGeom>
          <a:noFill/>
          <a:ln>
            <a:noFill/>
          </a:ln>
        </p:spPr>
        <p:txBody>
          <a:bodyPr spcFirstLastPara="1" wrap="square" lIns="91425" tIns="45700" rIns="91425" bIns="45700" anchor="t" anchorCtr="0">
            <a:noAutofit/>
          </a:bodyPr>
          <a:lstStyle/>
          <a:p>
            <a:pPr lvl="0"/>
            <a:r>
              <a:rPr lang="en-US" sz="3600" b="1" dirty="0" err="1">
                <a:latin typeface="Arial" panose="020B0604020202020204" pitchFamily="34" charset="0"/>
                <a:ea typeface="Noto Sans CJK TC" panose="020B0500000000000000" pitchFamily="34" charset="-128"/>
                <a:cs typeface="Arial" panose="020B0604020202020204" pitchFamily="34" charset="0"/>
              </a:rPr>
              <a:t>投票方式</a:t>
            </a:r>
            <a:r>
              <a:rPr lang="en-US" sz="3600" b="1" dirty="0">
                <a:effectLst/>
                <a:latin typeface="Arial" panose="020B0604020202020204" pitchFamily="34" charset="0"/>
                <a:ea typeface="Noto Sans CJK TC" panose="020B0500000000000000" pitchFamily="34" charset="-128"/>
                <a:cs typeface="Arial" panose="020B0604020202020204" pitchFamily="34" charset="0"/>
              </a:rPr>
              <a:t> </a:t>
            </a:r>
            <a:endParaRPr sz="3600" b="1" dirty="0">
              <a:latin typeface="Arial" panose="020B0604020202020204" pitchFamily="34" charset="0"/>
              <a:ea typeface="Noto Sans CJK TC" panose="020B0500000000000000" pitchFamily="34" charset="-128"/>
              <a:cs typeface="Arial" panose="020B0604020202020204" pitchFamily="34" charset="0"/>
              <a:sym typeface="Montserrat"/>
            </a:endParaRPr>
          </a:p>
        </p:txBody>
      </p:sp>
      <p:sp>
        <p:nvSpPr>
          <p:cNvPr id="93" name="Google Shape;93;p15"/>
          <p:cNvSpPr txBox="1"/>
          <p:nvPr/>
        </p:nvSpPr>
        <p:spPr>
          <a:xfrm>
            <a:off x="471450" y="1839176"/>
            <a:ext cx="5915100" cy="615600"/>
          </a:xfrm>
          <a:prstGeom prst="rect">
            <a:avLst/>
          </a:prstGeom>
          <a:noFill/>
          <a:ln>
            <a:noFill/>
          </a:ln>
        </p:spPr>
        <p:txBody>
          <a:bodyPr spcFirstLastPara="1" wrap="square" lIns="91425" tIns="45700" rIns="91425" bIns="45700" anchor="t" anchorCtr="0">
            <a:noAutofit/>
          </a:bodyPr>
          <a:lstStyle/>
          <a:p>
            <a:pPr lvl="0"/>
            <a:r>
              <a:rPr lang="en-US" sz="2600" b="1" dirty="0" err="1">
                <a:latin typeface="Arial" panose="020B0604020202020204" pitchFamily="34" charset="0"/>
                <a:ea typeface="Noto Sans CJK TC" panose="020B0500000000000000" pitchFamily="34" charset="-128"/>
                <a:cs typeface="Arial" panose="020B0604020202020204" pitchFamily="34" charset="0"/>
              </a:rPr>
              <a:t>第一步是註冊投票</a:t>
            </a:r>
            <a:r>
              <a:rPr lang="en-US" sz="2600" dirty="0">
                <a:effectLst/>
                <a:latin typeface="Arial" panose="020B0604020202020204" pitchFamily="34" charset="0"/>
                <a:ea typeface="Noto Sans CJK TC" panose="020B0500000000000000" pitchFamily="34" charset="-128"/>
                <a:cs typeface="Arial" panose="020B0604020202020204" pitchFamily="34" charset="0"/>
              </a:rPr>
              <a:t> </a:t>
            </a:r>
            <a:endParaRPr sz="2600" dirty="0">
              <a:solidFill>
                <a:schemeClr val="dk1"/>
              </a:solidFill>
              <a:latin typeface="Arial" panose="020B0604020202020204" pitchFamily="34" charset="0"/>
              <a:ea typeface="Noto Sans CJK TC" panose="020B0500000000000000" pitchFamily="34" charset="-128"/>
              <a:cs typeface="Arial" panose="020B0604020202020204" pitchFamily="34" charset="0"/>
              <a:sym typeface="Montserrat"/>
            </a:endParaRPr>
          </a:p>
        </p:txBody>
      </p:sp>
      <p:sp>
        <p:nvSpPr>
          <p:cNvPr id="94" name="Google Shape;94;p15"/>
          <p:cNvSpPr txBox="1"/>
          <p:nvPr/>
        </p:nvSpPr>
        <p:spPr>
          <a:xfrm>
            <a:off x="2164650" y="2350775"/>
            <a:ext cx="4040400" cy="1991400"/>
          </a:xfrm>
          <a:prstGeom prst="rect">
            <a:avLst/>
          </a:prstGeom>
          <a:noFill/>
          <a:ln>
            <a:noFill/>
          </a:ln>
        </p:spPr>
        <p:txBody>
          <a:bodyPr spcFirstLastPara="1" wrap="square" lIns="91425" tIns="45700" rIns="91425" bIns="45700" anchor="t" anchorCtr="0">
            <a:noAutofit/>
          </a:bodyPr>
          <a:lstStyle/>
          <a:p>
            <a:pPr lvl="0"/>
            <a:r>
              <a:rPr lang="en-US" sz="2100" dirty="0" err="1">
                <a:latin typeface="Arial" panose="020B0604020202020204" pitchFamily="34" charset="0"/>
                <a:ea typeface="Noto Sans CJK TC" panose="020B0500000000000000" pitchFamily="34" charset="-128"/>
                <a:cs typeface="Arial" panose="020B0604020202020204" pitchFamily="34" charset="0"/>
              </a:rPr>
              <a:t>請透過</a:t>
            </a:r>
            <a:r>
              <a:rPr lang="en-US" sz="2100" dirty="0">
                <a:latin typeface="Arial" panose="020B0604020202020204" pitchFamily="34" charset="0"/>
                <a:ea typeface="Noto Sans CJK TC" panose="020B0500000000000000" pitchFamily="34" charset="-128"/>
                <a:cs typeface="Arial" panose="020B0604020202020204" pitchFamily="34" charset="0"/>
              </a:rPr>
              <a:t> </a:t>
            </a:r>
            <a:r>
              <a:rPr lang="en-US" sz="2100" b="1" dirty="0">
                <a:latin typeface="Arial" panose="020B0604020202020204" pitchFamily="34" charset="0"/>
                <a:ea typeface="Noto Sans CJK TC" panose="020B0500000000000000" pitchFamily="34" charset="-128"/>
                <a:cs typeface="Arial" panose="020B0604020202020204" pitchFamily="34" charset="0"/>
              </a:rPr>
              <a:t>vote.pa.gov/Register </a:t>
            </a:r>
            <a:r>
              <a:rPr lang="en-US" sz="2100" dirty="0" err="1">
                <a:latin typeface="Arial" panose="020B0604020202020204" pitchFamily="34" charset="0"/>
                <a:ea typeface="Noto Sans CJK TC" panose="020B0500000000000000" pitchFamily="34" charset="-128"/>
                <a:cs typeface="Arial" panose="020B0604020202020204" pitchFamily="34" charset="0"/>
              </a:rPr>
              <a:t>成為註冊選民</a:t>
            </a:r>
            <a:r>
              <a:rPr lang="en-US" sz="2100" dirty="0">
                <a:effectLst/>
                <a:latin typeface="Arial" panose="020B0604020202020204" pitchFamily="34" charset="0"/>
                <a:ea typeface="Noto Sans CJK TC" panose="020B0500000000000000" pitchFamily="34" charset="-128"/>
                <a:cs typeface="Arial" panose="020B0604020202020204" pitchFamily="34" charset="0"/>
              </a:rPr>
              <a:t> </a:t>
            </a:r>
            <a:br>
              <a:rPr lang="en-US" sz="2100" dirty="0">
                <a:solidFill>
                  <a:schemeClr val="dk1"/>
                </a:solidFill>
                <a:latin typeface="Arial" panose="020B0604020202020204" pitchFamily="34" charset="0"/>
                <a:ea typeface="Noto Sans CJK TC" panose="020B0500000000000000" pitchFamily="34" charset="-128"/>
                <a:cs typeface="Arial" panose="020B0604020202020204" pitchFamily="34" charset="0"/>
                <a:sym typeface="Montserrat"/>
              </a:rPr>
            </a:br>
            <a:endParaRPr sz="2100" dirty="0">
              <a:solidFill>
                <a:schemeClr val="dk1"/>
              </a:solidFill>
              <a:latin typeface="Arial" panose="020B0604020202020204" pitchFamily="34" charset="0"/>
              <a:ea typeface="Noto Sans CJK TC" panose="020B0500000000000000" pitchFamily="34" charset="-128"/>
              <a:cs typeface="Arial" panose="020B0604020202020204" pitchFamily="34" charset="0"/>
              <a:sym typeface="Montserrat"/>
            </a:endParaRPr>
          </a:p>
          <a:p>
            <a:pPr lvl="0"/>
            <a:r>
              <a:rPr lang="zh-TW" altLang="en-US" sz="2100" dirty="0"/>
              <a:t>如果您已經註冊，請確保您的資訊為最新資訊。 </a:t>
            </a:r>
            <a:endParaRPr sz="2100" dirty="0">
              <a:latin typeface="Arial" panose="020B0604020202020204" pitchFamily="34" charset="0"/>
              <a:ea typeface="Noto Sans CJK TC" panose="020B0500000000000000" pitchFamily="34" charset="-128"/>
              <a:cs typeface="Arial" panose="020B0604020202020204" pitchFamily="34" charset="0"/>
              <a:sym typeface="Montserrat"/>
            </a:endParaRPr>
          </a:p>
        </p:txBody>
      </p:sp>
      <p:pic>
        <p:nvPicPr>
          <p:cNvPr id="3" name="Picture 2" descr="A picture containing drawing&#10;&#10;Description automatically generated">
            <a:extLst>
              <a:ext uri="{FF2B5EF4-FFF2-40B4-BE49-F238E27FC236}">
                <a16:creationId xmlns:a16="http://schemas.microsoft.com/office/drawing/2014/main" id="{91BF7B47-9F9D-4A45-9EE0-0B23CFD61B4A}"/>
              </a:ext>
            </a:extLst>
          </p:cNvPr>
          <p:cNvPicPr>
            <a:picLocks noChangeAspect="1"/>
          </p:cNvPicPr>
          <p:nvPr/>
        </p:nvPicPr>
        <p:blipFill>
          <a:blip r:embed="rId4">
            <a:grayscl/>
            <a:extLst>
              <a:ext uri="{BEBA8EAE-BF5A-486C-A8C5-ECC9F3942E4B}">
                <a14:imgProps xmlns:a14="http://schemas.microsoft.com/office/drawing/2010/main">
                  <a14:imgLayer r:embed="rId5">
                    <a14:imgEffect>
                      <a14:brightnessContrast contrast="65000"/>
                    </a14:imgEffect>
                  </a14:imgLayer>
                </a14:imgProps>
              </a:ext>
            </a:extLst>
          </a:blip>
          <a:stretch>
            <a:fillRect/>
          </a:stretch>
        </p:blipFill>
        <p:spPr>
          <a:xfrm>
            <a:off x="838200" y="2362200"/>
            <a:ext cx="969264" cy="969264"/>
          </a:xfrm>
          <a:prstGeom prst="rect">
            <a:avLst/>
          </a:prstGeom>
        </p:spPr>
      </p:pic>
      <p:pic>
        <p:nvPicPr>
          <p:cNvPr id="5" name="Picture 4">
            <a:extLst>
              <a:ext uri="{FF2B5EF4-FFF2-40B4-BE49-F238E27FC236}">
                <a16:creationId xmlns:a16="http://schemas.microsoft.com/office/drawing/2014/main" id="{A0494DC4-B4EA-C148-85E0-6DA9E40EC946}"/>
              </a:ext>
            </a:extLst>
          </p:cNvPr>
          <p:cNvPicPr>
            <a:picLocks noChangeAspect="1"/>
          </p:cNvPicPr>
          <p:nvPr/>
        </p:nvPicPr>
        <p:blipFill>
          <a:blip r:embed="rId6">
            <a:grayscl/>
            <a:lum contrast="35000"/>
          </a:blip>
          <a:stretch>
            <a:fillRect/>
          </a:stretch>
        </p:blipFill>
        <p:spPr>
          <a:xfrm>
            <a:off x="838200" y="5029200"/>
            <a:ext cx="969264" cy="96926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A67CA644-278F-DE46-9E1B-92E92D01B613}"/>
              </a:ext>
            </a:extLst>
          </p:cNvPr>
          <p:cNvPicPr>
            <a:picLocks noChangeAspect="1"/>
          </p:cNvPicPr>
          <p:nvPr/>
        </p:nvPicPr>
        <p:blipFill>
          <a:blip r:embed="rId7">
            <a:grayscl/>
            <a:extLst>
              <a:ext uri="{BEBA8EAE-BF5A-486C-A8C5-ECC9F3942E4B}">
                <a14:imgProps xmlns:a14="http://schemas.microsoft.com/office/drawing/2010/main">
                  <a14:imgLayer r:embed="rId8">
                    <a14:imgEffect>
                      <a14:brightnessContrast contrast="18000"/>
                    </a14:imgEffect>
                  </a14:imgLayer>
                </a14:imgProps>
              </a:ext>
            </a:extLst>
          </a:blip>
          <a:stretch>
            <a:fillRect/>
          </a:stretch>
        </p:blipFill>
        <p:spPr>
          <a:xfrm>
            <a:off x="838200" y="7650480"/>
            <a:ext cx="969264" cy="969264"/>
          </a:xfrm>
          <a:prstGeom prst="rect">
            <a:avLst/>
          </a:prstGeom>
        </p:spPr>
      </p:pic>
      <p:sp>
        <p:nvSpPr>
          <p:cNvPr id="12" name="Google Shape;85;p15">
            <a:extLst>
              <a:ext uri="{FF2B5EF4-FFF2-40B4-BE49-F238E27FC236}">
                <a16:creationId xmlns:a16="http://schemas.microsoft.com/office/drawing/2014/main" id="{B39F06FE-58B5-475E-975F-3050FEE599E6}"/>
              </a:ext>
            </a:extLst>
          </p:cNvPr>
          <p:cNvSpPr txBox="1"/>
          <p:nvPr/>
        </p:nvSpPr>
        <p:spPr>
          <a:xfrm>
            <a:off x="2259281" y="7304824"/>
            <a:ext cx="4572000" cy="826828"/>
          </a:xfrm>
          <a:prstGeom prst="rect">
            <a:avLst/>
          </a:prstGeom>
          <a:noFill/>
          <a:ln>
            <a:noFill/>
          </a:ln>
        </p:spPr>
        <p:txBody>
          <a:bodyPr spcFirstLastPara="1" wrap="square" lIns="91425" tIns="45700" rIns="91425" bIns="45700" anchor="t" anchorCtr="0">
            <a:noAutofit/>
          </a:bodyPr>
          <a:lstStyle/>
          <a:p>
            <a:pPr lvl="0"/>
            <a:r>
              <a:rPr lang="zh-TW" altLang="en-US" sz="2100" dirty="0"/>
              <a:t>在選舉日當天投票，</a:t>
            </a:r>
            <a:endParaRPr lang="en-US" altLang="zh-TW" sz="2100" dirty="0"/>
          </a:p>
          <a:p>
            <a:pPr lvl="0"/>
            <a:r>
              <a:rPr lang="en-US" altLang="zh-TW" sz="2100" b="1" dirty="0"/>
              <a:t>11 </a:t>
            </a:r>
            <a:r>
              <a:rPr lang="zh-TW" altLang="en-US" sz="2100" b="1" dirty="0"/>
              <a:t>月</a:t>
            </a:r>
            <a:r>
              <a:rPr lang="en-US" sz="2100" b="1" dirty="0"/>
              <a:t> 2 </a:t>
            </a:r>
            <a:r>
              <a:rPr lang="zh-TW" altLang="en-US" sz="2100" b="1" dirty="0"/>
              <a:t>日早</a:t>
            </a:r>
            <a:r>
              <a:rPr lang="en-US" sz="2100" b="1" dirty="0"/>
              <a:t> 7 </a:t>
            </a:r>
            <a:r>
              <a:rPr lang="zh-TW" altLang="en-US" sz="2100" b="1" dirty="0"/>
              <a:t>點至晚</a:t>
            </a:r>
            <a:r>
              <a:rPr lang="en-US" sz="2100" b="1" dirty="0"/>
              <a:t> 8 </a:t>
            </a:r>
            <a:r>
              <a:rPr lang="zh-TW" altLang="en-US" sz="2100" b="1" dirty="0"/>
              <a:t>點</a:t>
            </a:r>
            <a:endParaRPr sz="2100" dirty="0">
              <a:solidFill>
                <a:schemeClr val="dk1"/>
              </a:solidFill>
              <a:latin typeface="Arial" panose="020B0604020202020204" pitchFamily="34" charset="0"/>
              <a:ea typeface="Montserrat"/>
              <a:cs typeface="Arial" panose="020B0604020202020204" pitchFamily="34" charset="0"/>
              <a:sym typeface="Montserrat"/>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6"/>
          <p:cNvSpPr txBox="1"/>
          <p:nvPr/>
        </p:nvSpPr>
        <p:spPr>
          <a:xfrm>
            <a:off x="533400" y="749469"/>
            <a:ext cx="5140712" cy="615553"/>
          </a:xfrm>
          <a:prstGeom prst="rect">
            <a:avLst/>
          </a:prstGeom>
          <a:noFill/>
          <a:ln>
            <a:noFill/>
          </a:ln>
        </p:spPr>
        <p:txBody>
          <a:bodyPr spcFirstLastPara="1" wrap="square" lIns="91425" tIns="45700" rIns="91425" bIns="45700" anchor="t" anchorCtr="0">
            <a:noAutofit/>
          </a:bodyPr>
          <a:lstStyle/>
          <a:p>
            <a:pPr lvl="0"/>
            <a:r>
              <a:rPr lang="en-US" sz="3600" b="1" dirty="0" err="1">
                <a:latin typeface="Arial" panose="020B0604020202020204" pitchFamily="34" charset="0"/>
                <a:cs typeface="Arial" panose="020B0604020202020204" pitchFamily="34" charset="0"/>
              </a:rPr>
              <a:t>透過郵寄投票</a:t>
            </a:r>
            <a:r>
              <a:rPr lang="en-US" sz="3600" b="1" dirty="0">
                <a:effectLst/>
                <a:latin typeface="Arial" panose="020B0604020202020204" pitchFamily="34" charset="0"/>
                <a:cs typeface="Arial" panose="020B0604020202020204" pitchFamily="34" charset="0"/>
              </a:rPr>
              <a:t> </a:t>
            </a:r>
            <a:r>
              <a:rPr lang="en-US" sz="3600" b="1" dirty="0">
                <a:effectLst/>
                <a:latin typeface="Arial" panose="020B0604020202020204" pitchFamily="34" charset="0"/>
                <a:ea typeface="Noto Sans CJK TC" panose="020B0500000000000000" pitchFamily="34" charset="-128"/>
                <a:cs typeface="Arial" panose="020B0604020202020204" pitchFamily="34" charset="0"/>
              </a:rPr>
              <a:t> </a:t>
            </a:r>
            <a:endParaRPr sz="3600" b="1" dirty="0">
              <a:solidFill>
                <a:schemeClr val="dk1"/>
              </a:solidFill>
              <a:latin typeface="Arial" panose="020B0604020202020204" pitchFamily="34" charset="0"/>
              <a:ea typeface="Noto Sans CJK TC" panose="020B0500000000000000" pitchFamily="34" charset="-128"/>
              <a:cs typeface="Arial" panose="020B0604020202020204" pitchFamily="34" charset="0"/>
              <a:sym typeface="Montserrat"/>
            </a:endParaRPr>
          </a:p>
        </p:txBody>
      </p:sp>
      <p:sp>
        <p:nvSpPr>
          <p:cNvPr id="101" name="Google Shape;101;p16"/>
          <p:cNvSpPr txBox="1"/>
          <p:nvPr/>
        </p:nvSpPr>
        <p:spPr>
          <a:xfrm>
            <a:off x="1447800" y="3067050"/>
            <a:ext cx="5334000" cy="5086350"/>
          </a:xfrm>
          <a:prstGeom prst="rect">
            <a:avLst/>
          </a:prstGeom>
          <a:noFill/>
          <a:ln>
            <a:noFill/>
          </a:ln>
        </p:spPr>
        <p:txBody>
          <a:bodyPr spcFirstLastPara="1" wrap="square" lIns="91425" tIns="45700" rIns="91425" bIns="45700" anchor="t" anchorCtr="0">
            <a:noAutofit/>
          </a:bodyPr>
          <a:lstStyle/>
          <a:p>
            <a:pPr marL="457200" lvl="0" indent="-355600">
              <a:buClr>
                <a:schemeClr val="dk1"/>
              </a:buClr>
              <a:buSzPts val="2000"/>
              <a:buFont typeface="Montserrat"/>
              <a:buAutoNum type="arabicPeriod"/>
            </a:pPr>
            <a:r>
              <a:rPr lang="zh-TW" altLang="en-US" sz="2050" dirty="0"/>
              <a:t>請於</a:t>
            </a:r>
            <a:r>
              <a:rPr lang="en-US" sz="2050" dirty="0"/>
              <a:t> </a:t>
            </a:r>
            <a:r>
              <a:rPr lang="en-US" sz="2050" b="1" dirty="0"/>
              <a:t>10 </a:t>
            </a:r>
            <a:r>
              <a:rPr lang="zh-TW" altLang="en-US" sz="2050" b="1" dirty="0"/>
              <a:t>月</a:t>
            </a:r>
            <a:r>
              <a:rPr lang="en-US" sz="2050" b="1" dirty="0"/>
              <a:t> 26 </a:t>
            </a:r>
            <a:r>
              <a:rPr lang="zh-TW" altLang="en-US" sz="2050" b="1" dirty="0"/>
              <a:t>日下午</a:t>
            </a:r>
            <a:r>
              <a:rPr lang="en-US" sz="2050" b="1" dirty="0"/>
              <a:t> 5 </a:t>
            </a:r>
            <a:r>
              <a:rPr lang="zh-TW" altLang="en-US" sz="2050" b="1" dirty="0"/>
              <a:t>點</a:t>
            </a:r>
            <a:r>
              <a:rPr lang="zh-TW" altLang="en-US" sz="2050" dirty="0"/>
              <a:t>之前提交郵寄投票申請</a:t>
            </a:r>
            <a:r>
              <a:rPr lang="en-US" sz="2050" dirty="0">
                <a:effectLst/>
                <a:latin typeface="Arial" panose="020B0604020202020204" pitchFamily="34" charset="0"/>
                <a:ea typeface="Noto Sans CJK TC" panose="020B0500000000000000" pitchFamily="34" charset="-128"/>
                <a:cs typeface="Arial" panose="020B0604020202020204" pitchFamily="34" charset="0"/>
              </a:rPr>
              <a:t> </a:t>
            </a:r>
            <a:endParaRPr sz="2050" dirty="0">
              <a:solidFill>
                <a:schemeClr val="dk1"/>
              </a:solidFill>
              <a:latin typeface="Arial" panose="020B0604020202020204" pitchFamily="34" charset="0"/>
              <a:ea typeface="Noto Sans CJK TC" panose="020B0500000000000000" pitchFamily="34" charset="-128"/>
              <a:cs typeface="Arial" panose="020B0604020202020204" pitchFamily="34" charset="0"/>
              <a:sym typeface="Montserrat"/>
            </a:endParaRPr>
          </a:p>
          <a:p>
            <a:pPr marL="457200" lvl="0" indent="-355600">
              <a:spcBef>
                <a:spcPts val="1000"/>
              </a:spcBef>
              <a:buClr>
                <a:schemeClr val="dk1"/>
              </a:buClr>
              <a:buSzPts val="2000"/>
              <a:buFont typeface="Montserrat"/>
              <a:buAutoNum type="arabicPeriod"/>
            </a:pPr>
            <a:r>
              <a:rPr lang="zh-TW" altLang="en-US" sz="2050" dirty="0"/>
              <a:t>收到選票時，請在上面注明您的投票方式</a:t>
            </a:r>
            <a:endParaRPr sz="2050" dirty="0">
              <a:solidFill>
                <a:schemeClr val="dk1"/>
              </a:solidFill>
              <a:latin typeface="Arial" panose="020B0604020202020204" pitchFamily="34" charset="0"/>
              <a:ea typeface="Noto Sans CJK TC" panose="020B0500000000000000" pitchFamily="34" charset="-128"/>
              <a:cs typeface="Arial" panose="020B0604020202020204" pitchFamily="34" charset="0"/>
              <a:sym typeface="Montserrat"/>
            </a:endParaRPr>
          </a:p>
          <a:p>
            <a:pPr marL="457200" lvl="0" indent="-355600">
              <a:spcBef>
                <a:spcPts val="1000"/>
              </a:spcBef>
              <a:buClr>
                <a:schemeClr val="dk1"/>
              </a:buClr>
              <a:buSzPts val="2000"/>
              <a:buFont typeface="Montserrat"/>
              <a:buAutoNum type="arabicPeriod"/>
            </a:pPr>
            <a:r>
              <a:rPr lang="en-US" sz="2050" dirty="0" err="1"/>
              <a:t>將您的選票放入印有「</a:t>
            </a:r>
            <a:r>
              <a:rPr lang="en-US" sz="2050" b="1" dirty="0" err="1"/>
              <a:t>Official</a:t>
            </a:r>
            <a:r>
              <a:rPr lang="en-US" sz="2050" b="1" dirty="0"/>
              <a:t> Election </a:t>
            </a:r>
            <a:r>
              <a:rPr lang="en-US" sz="2050" b="1" dirty="0" err="1"/>
              <a:t>Ballot（正式選票</a:t>
            </a:r>
            <a:r>
              <a:rPr lang="en-US" sz="2050" b="1" dirty="0"/>
              <a:t>）</a:t>
            </a:r>
            <a:r>
              <a:rPr lang="en-US" sz="2050" dirty="0"/>
              <a:t>」</a:t>
            </a:r>
            <a:r>
              <a:rPr lang="en-US" sz="2050" dirty="0" err="1"/>
              <a:t>的白色內保密信封，然後封住信口。不要在該內保密信封上做任何標記、文字或符號</a:t>
            </a:r>
            <a:r>
              <a:rPr lang="en-US" sz="2050" dirty="0"/>
              <a:t>。</a:t>
            </a:r>
          </a:p>
          <a:p>
            <a:pPr marL="457200" lvl="0" indent="-355600">
              <a:spcBef>
                <a:spcPts val="1000"/>
              </a:spcBef>
              <a:buClr>
                <a:schemeClr val="dk1"/>
              </a:buClr>
              <a:buSzPts val="2000"/>
              <a:buFont typeface="Montserrat"/>
              <a:buAutoNum type="arabicPeriod"/>
            </a:pPr>
            <a:r>
              <a:rPr lang="zh-TW" altLang="en-US" sz="2050" dirty="0"/>
              <a:t>將該保密信封裝入預先印好地址的回郵信封後封住信口。</a:t>
            </a:r>
            <a:endParaRPr lang="en-US" altLang="zh-TW" sz="2050" dirty="0"/>
          </a:p>
          <a:p>
            <a:pPr marL="457200" lvl="0" indent="-355600">
              <a:spcBef>
                <a:spcPts val="1000"/>
              </a:spcBef>
              <a:buClr>
                <a:schemeClr val="dk1"/>
              </a:buClr>
              <a:buSzPts val="2000"/>
              <a:buFont typeface="Montserrat"/>
              <a:buAutoNum type="arabicPeriod"/>
            </a:pPr>
            <a:r>
              <a:rPr lang="zh-TW" altLang="en-US" sz="2050" dirty="0"/>
              <a:t>在回郵信封上</a:t>
            </a:r>
            <a:r>
              <a:rPr lang="zh-TW" altLang="en-US" sz="2050" b="1" dirty="0"/>
              <a:t>選民聲明</a:t>
            </a:r>
            <a:r>
              <a:rPr lang="zh-TW" altLang="en-US" sz="2050" dirty="0"/>
              <a:t>一欄</a:t>
            </a:r>
            <a:r>
              <a:rPr lang="zh-TW" altLang="en-US" sz="2050" b="1" dirty="0"/>
              <a:t>簽名</a:t>
            </a:r>
            <a:r>
              <a:rPr lang="zh-TW" altLang="en-US" sz="2050" dirty="0"/>
              <a:t>並寫下</a:t>
            </a:r>
            <a:r>
              <a:rPr lang="zh-TW" altLang="en-US" sz="2050" b="1" dirty="0"/>
              <a:t>今天的日期</a:t>
            </a:r>
            <a:r>
              <a:rPr lang="zh-TW" altLang="en-US" sz="2050" dirty="0"/>
              <a:t>。如果您沒有在該</a:t>
            </a:r>
            <a:r>
              <a:rPr lang="zh-TW" altLang="en-US" sz="2050" b="1" dirty="0"/>
              <a:t>選民聲明</a:t>
            </a:r>
            <a:r>
              <a:rPr lang="zh-TW" altLang="en-US" sz="2050" dirty="0"/>
              <a:t>一欄</a:t>
            </a:r>
            <a:r>
              <a:rPr lang="zh-TW" altLang="en-US" sz="2050" b="1" dirty="0"/>
              <a:t>簽署姓名和日期</a:t>
            </a:r>
            <a:r>
              <a:rPr lang="zh-TW" altLang="en-US" sz="2050" dirty="0"/>
              <a:t>，您的選票則不會被計入。</a:t>
            </a:r>
            <a:endParaRPr lang="en-US" altLang="zh-TW" sz="2050" dirty="0"/>
          </a:p>
          <a:p>
            <a:pPr marL="457200" lvl="0" indent="-355600">
              <a:spcBef>
                <a:spcPts val="1000"/>
              </a:spcBef>
              <a:buClr>
                <a:schemeClr val="dk1"/>
              </a:buClr>
              <a:buSzPts val="2000"/>
              <a:buFont typeface="Montserrat"/>
              <a:buAutoNum type="arabicPeriod"/>
            </a:pPr>
            <a:r>
              <a:rPr lang="zh-TW" altLang="en-US" sz="2050" dirty="0"/>
              <a:t>請寄回您已投票的郵寄選票</a:t>
            </a:r>
            <a:r>
              <a:rPr lang="en-US" sz="2050" dirty="0">
                <a:effectLst/>
                <a:latin typeface="Arial" panose="020B0604020202020204" pitchFamily="34" charset="0"/>
                <a:ea typeface="Noto Sans CJK TC" panose="020B0500000000000000" pitchFamily="34" charset="-128"/>
                <a:cs typeface="Arial" panose="020B0604020202020204" pitchFamily="34" charset="0"/>
              </a:rPr>
              <a:t> </a:t>
            </a:r>
            <a:endParaRPr lang="en-US" sz="2050" dirty="0">
              <a:latin typeface="Arial" panose="020B0604020202020204" pitchFamily="34" charset="0"/>
              <a:ea typeface="Noto Sans CJK TC" panose="020B0500000000000000" pitchFamily="34" charset="-128"/>
              <a:cs typeface="Arial" panose="020B0604020202020204" pitchFamily="34" charset="0"/>
              <a:sym typeface="Montserrat"/>
            </a:endParaRPr>
          </a:p>
        </p:txBody>
      </p:sp>
      <p:sp>
        <p:nvSpPr>
          <p:cNvPr id="102" name="Google Shape;102;p16"/>
          <p:cNvSpPr txBox="1"/>
          <p:nvPr/>
        </p:nvSpPr>
        <p:spPr>
          <a:xfrm>
            <a:off x="457200" y="1642110"/>
            <a:ext cx="6015900" cy="831000"/>
          </a:xfrm>
          <a:prstGeom prst="rect">
            <a:avLst/>
          </a:prstGeom>
          <a:noFill/>
          <a:ln>
            <a:noFill/>
          </a:ln>
        </p:spPr>
        <p:txBody>
          <a:bodyPr spcFirstLastPara="1" wrap="square" lIns="91425" tIns="45700" rIns="91425" bIns="45700" anchor="t" anchorCtr="0">
            <a:noAutofit/>
          </a:bodyPr>
          <a:lstStyle/>
          <a:p>
            <a:pPr lvl="0"/>
            <a:r>
              <a:rPr lang="zh-TW" altLang="en-US" sz="2600"/>
              <a:t>所有註冊選民皆無需提供任何理由即有資格透過郵寄投票。 </a:t>
            </a:r>
            <a:endParaRPr sz="2600" dirty="0">
              <a:latin typeface="Arial" panose="020B0604020202020204" pitchFamily="34" charset="0"/>
              <a:ea typeface="Noto Sans CJK TC" panose="020B0500000000000000" pitchFamily="34" charset="-128"/>
              <a:cs typeface="Arial" panose="020B0604020202020204" pitchFamily="34" charset="0"/>
              <a:sym typeface="Montserrat"/>
            </a:endParaRPr>
          </a:p>
        </p:txBody>
      </p:sp>
      <p:sp>
        <p:nvSpPr>
          <p:cNvPr id="104" name="Google Shape;104;p16"/>
          <p:cNvSpPr txBox="1"/>
          <p:nvPr/>
        </p:nvSpPr>
        <p:spPr>
          <a:xfrm>
            <a:off x="457200" y="2567940"/>
            <a:ext cx="5715000" cy="477600"/>
          </a:xfrm>
          <a:prstGeom prst="rect">
            <a:avLst/>
          </a:prstGeom>
          <a:noFill/>
          <a:ln>
            <a:noFill/>
          </a:ln>
        </p:spPr>
        <p:txBody>
          <a:bodyPr spcFirstLastPara="1" wrap="square" lIns="91425" tIns="45700" rIns="91425" bIns="45700" anchor="t" anchorCtr="0">
            <a:noAutofit/>
          </a:bodyPr>
          <a:lstStyle/>
          <a:p>
            <a:pPr lvl="0"/>
            <a:r>
              <a:rPr lang="en-US" sz="2600"/>
              <a:t>如何郵寄投票</a:t>
            </a:r>
            <a:r>
              <a:rPr lang="en-US" sz="2600">
                <a:effectLst/>
              </a:rPr>
              <a:t> </a:t>
            </a:r>
            <a:r>
              <a:rPr lang="en-US" sz="2600">
                <a:effectLst/>
                <a:latin typeface="Arial" panose="020B0604020202020204" pitchFamily="34" charset="0"/>
                <a:ea typeface="Noto Sans CJK TC" panose="020B0500000000000000" pitchFamily="34" charset="-128"/>
                <a:cs typeface="Arial" panose="020B0604020202020204" pitchFamily="34" charset="0"/>
              </a:rPr>
              <a:t> </a:t>
            </a:r>
            <a:endParaRPr sz="2600" dirty="0">
              <a:latin typeface="Arial" panose="020B0604020202020204" pitchFamily="34" charset="0"/>
              <a:ea typeface="Noto Sans CJK TC" panose="020B0500000000000000" pitchFamily="34" charset="-128"/>
              <a:cs typeface="Arial" panose="020B0604020202020204" pitchFamily="34" charset="0"/>
              <a:sym typeface="Montserrat"/>
            </a:endParaRPr>
          </a:p>
        </p:txBody>
      </p:sp>
      <p:sp>
        <p:nvSpPr>
          <p:cNvPr id="105" name="Google Shape;105;p16"/>
          <p:cNvSpPr txBox="1"/>
          <p:nvPr/>
        </p:nvSpPr>
        <p:spPr>
          <a:xfrm>
            <a:off x="655320" y="7933581"/>
            <a:ext cx="566928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2000" dirty="0">
              <a:solidFill>
                <a:schemeClr val="dk1"/>
              </a:solidFill>
              <a:latin typeface="Arial" panose="020B0604020202020204" pitchFamily="34" charset="0"/>
              <a:ea typeface="Montserrat"/>
              <a:cs typeface="Arial" panose="020B0604020202020204" pitchFamily="34" charset="0"/>
              <a:sym typeface="Montserrat"/>
            </a:endParaRPr>
          </a:p>
          <a:p>
            <a:pPr lvl="0"/>
            <a:r>
              <a:rPr lang="zh-TW" altLang="en-US" sz="2100" b="1" dirty="0"/>
              <a:t>請儘早寄回選票，以便選票能在</a:t>
            </a:r>
            <a:r>
              <a:rPr lang="en-US" sz="2100" b="1" dirty="0"/>
              <a:t> 11 </a:t>
            </a:r>
            <a:r>
              <a:rPr lang="zh-TW" altLang="en-US" sz="2100" b="1" dirty="0"/>
              <a:t>月</a:t>
            </a:r>
            <a:r>
              <a:rPr lang="en-US" sz="2100" b="1" dirty="0"/>
              <a:t> 2 </a:t>
            </a:r>
            <a:r>
              <a:rPr lang="zh-TW" altLang="en-US" sz="2100" b="1" dirty="0"/>
              <a:t>日晚上</a:t>
            </a:r>
            <a:r>
              <a:rPr lang="en-US" sz="2100" b="1" dirty="0"/>
              <a:t> 8 </a:t>
            </a:r>
            <a:r>
              <a:rPr lang="zh-TW" altLang="en-US" sz="2100" b="1" dirty="0"/>
              <a:t>點之前送達</a:t>
            </a:r>
            <a:r>
              <a:rPr lang="en-US" sz="2100" b="1" dirty="0">
                <a:effectLst/>
              </a:rPr>
              <a:t> </a:t>
            </a:r>
            <a:endParaRPr sz="2100" b="1" dirty="0">
              <a:solidFill>
                <a:schemeClr val="dk1"/>
              </a:solidFill>
              <a:latin typeface="Arial" panose="020B0604020202020204" pitchFamily="34" charset="0"/>
              <a:ea typeface="Noto Sans CJK TC" panose="020B0500000000000000" pitchFamily="34" charset="-128"/>
              <a:cs typeface="Arial" panose="020B0604020202020204" pitchFamily="34" charset="0"/>
              <a:sym typeface="Montserrat"/>
            </a:endParaRPr>
          </a:p>
        </p:txBody>
      </p:sp>
      <p:pic>
        <p:nvPicPr>
          <p:cNvPr id="3" name="Picture 2" descr="A picture containing clock&#10;&#10;Description automatically generated">
            <a:extLst>
              <a:ext uri="{FF2B5EF4-FFF2-40B4-BE49-F238E27FC236}">
                <a16:creationId xmlns:a16="http://schemas.microsoft.com/office/drawing/2014/main" id="{F9E2A932-C456-E143-B498-1C11CD3E644B}"/>
              </a:ext>
            </a:extLst>
          </p:cNvPr>
          <p:cNvPicPr>
            <a:picLocks noChangeAspect="1"/>
          </p:cNvPicPr>
          <p:nvPr/>
        </p:nvPicPr>
        <p:blipFill>
          <a:blip r:embed="rId4">
            <a:grayscl/>
            <a:extLst>
              <a:ext uri="{BEBA8EAE-BF5A-486C-A8C5-ECC9F3942E4B}">
                <a14:imgProps xmlns:a14="http://schemas.microsoft.com/office/drawing/2010/main">
                  <a14:imgLayer r:embed="rId5">
                    <a14:imgEffect>
                      <a14:brightnessContrast contrast="49000"/>
                    </a14:imgEffect>
                  </a14:imgLayer>
                </a14:imgProps>
              </a:ext>
            </a:extLst>
          </a:blip>
          <a:stretch>
            <a:fillRect/>
          </a:stretch>
        </p:blipFill>
        <p:spPr>
          <a:xfrm>
            <a:off x="381000" y="3021330"/>
            <a:ext cx="1295400" cy="1295400"/>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p:nvPr/>
        </p:nvSpPr>
        <p:spPr>
          <a:xfrm>
            <a:off x="533400" y="749469"/>
            <a:ext cx="5140800" cy="615600"/>
          </a:xfrm>
          <a:prstGeom prst="rect">
            <a:avLst/>
          </a:prstGeom>
          <a:noFill/>
          <a:ln>
            <a:noFill/>
          </a:ln>
        </p:spPr>
        <p:txBody>
          <a:bodyPr spcFirstLastPara="1" wrap="square" lIns="91425" tIns="45700" rIns="91425" bIns="45700" anchor="t" anchorCtr="0">
            <a:noAutofit/>
          </a:bodyPr>
          <a:lstStyle/>
          <a:p>
            <a:pPr lvl="0"/>
            <a:r>
              <a:rPr lang="en-US" sz="3600" b="1" dirty="0" err="1"/>
              <a:t>透過郵寄投票</a:t>
            </a:r>
            <a:r>
              <a:rPr lang="en-US" sz="3600" b="1" dirty="0">
                <a:effectLst/>
              </a:rPr>
              <a:t> </a:t>
            </a:r>
            <a:r>
              <a:rPr lang="en-US" sz="3600" b="1" dirty="0">
                <a:effectLst/>
                <a:latin typeface="Arial" panose="020B0604020202020204" pitchFamily="34" charset="0"/>
                <a:cs typeface="Arial" panose="020B0604020202020204" pitchFamily="34" charset="0"/>
              </a:rPr>
              <a:t> </a:t>
            </a:r>
            <a:endParaRPr lang="ja-JP" altLang="en-US" sz="3600" b="1" dirty="0">
              <a:solidFill>
                <a:schemeClr val="dk1"/>
              </a:solidFill>
              <a:latin typeface="Arial" panose="020B0604020202020204" pitchFamily="34" charset="0"/>
              <a:ea typeface="Noto Sans CJK TC" panose="020B0500000000000000" pitchFamily="34" charset="-128"/>
              <a:cs typeface="Arial" panose="020B0604020202020204" pitchFamily="34" charset="0"/>
              <a:sym typeface="Montserrat"/>
            </a:endParaRPr>
          </a:p>
        </p:txBody>
      </p:sp>
      <p:sp>
        <p:nvSpPr>
          <p:cNvPr id="111" name="Google Shape;111;p17"/>
          <p:cNvSpPr txBox="1"/>
          <p:nvPr/>
        </p:nvSpPr>
        <p:spPr>
          <a:xfrm>
            <a:off x="1683600" y="2986795"/>
            <a:ext cx="4902900" cy="2035581"/>
          </a:xfrm>
          <a:prstGeom prst="rect">
            <a:avLst/>
          </a:prstGeom>
          <a:noFill/>
          <a:ln>
            <a:noFill/>
          </a:ln>
        </p:spPr>
        <p:txBody>
          <a:bodyPr spcFirstLastPara="1" wrap="square" lIns="91425" tIns="45700" rIns="91425" bIns="45700" anchor="t" anchorCtr="0">
            <a:noAutofit/>
          </a:bodyPr>
          <a:lstStyle/>
          <a:p>
            <a:pPr lvl="0">
              <a:spcBef>
                <a:spcPts val="800"/>
              </a:spcBef>
            </a:pPr>
            <a:r>
              <a:rPr lang="en-US" sz="2600" b="1" dirty="0" err="1"/>
              <a:t>透過郵寄</a:t>
            </a:r>
            <a:r>
              <a:rPr lang="en-US" sz="2600" b="1" dirty="0">
                <a:effectLst/>
              </a:rPr>
              <a:t> </a:t>
            </a:r>
            <a:endParaRPr lang="en-US" sz="2600" b="1" dirty="0">
              <a:solidFill>
                <a:schemeClr val="dk1"/>
              </a:solidFill>
              <a:latin typeface="Arial" panose="020B0604020202020204" pitchFamily="34" charset="0"/>
              <a:ea typeface="Noto Sans CJK TC" panose="020B0500000000000000" pitchFamily="34" charset="-128"/>
              <a:cs typeface="Arial" panose="020B0604020202020204" pitchFamily="34" charset="0"/>
              <a:sym typeface="Montserrat"/>
            </a:endParaRPr>
          </a:p>
          <a:p>
            <a:pPr>
              <a:spcBef>
                <a:spcPts val="800"/>
              </a:spcBef>
            </a:pPr>
            <a:r>
              <a:rPr lang="zh-TW" altLang="en-US" sz="2100" dirty="0"/>
              <a:t>將您的選票投入任一美國郵政或官方郵筒。您所在郡選舉委員會必須在選舉日當天（</a:t>
            </a:r>
            <a:r>
              <a:rPr lang="en-US" altLang="zh-TW" sz="2100" b="1" dirty="0"/>
              <a:t>11</a:t>
            </a:r>
            <a:r>
              <a:rPr lang="en-US" sz="2100" b="1" dirty="0"/>
              <a:t> </a:t>
            </a:r>
            <a:r>
              <a:rPr lang="zh-TW" altLang="en-US" sz="2100" b="1" dirty="0"/>
              <a:t>月</a:t>
            </a:r>
            <a:r>
              <a:rPr lang="en-US" sz="2100" b="1" dirty="0"/>
              <a:t> 2 </a:t>
            </a:r>
            <a:r>
              <a:rPr lang="zh-TW" altLang="en-US" sz="2100" b="1" dirty="0"/>
              <a:t>日</a:t>
            </a:r>
            <a:r>
              <a:rPr lang="zh-TW" altLang="en-US" sz="2100" dirty="0"/>
              <a:t>）晚</a:t>
            </a:r>
            <a:r>
              <a:rPr lang="en-US" sz="2100" dirty="0"/>
              <a:t> 8 </a:t>
            </a:r>
            <a:r>
              <a:rPr lang="zh-TW" altLang="en-US" sz="2100" dirty="0"/>
              <a:t>點前收到該選票，郵戳日期不算。</a:t>
            </a:r>
            <a:endParaRPr lang="en-US" sz="2100" dirty="0">
              <a:solidFill>
                <a:schemeClr val="dk1"/>
              </a:solidFill>
              <a:latin typeface="Arial" panose="020B0604020202020204" pitchFamily="34" charset="0"/>
              <a:ea typeface="Noto Sans CJK TC" panose="020B0500000000000000" pitchFamily="34" charset="-128"/>
              <a:cs typeface="Arial" panose="020B0604020202020204" pitchFamily="34" charset="0"/>
              <a:sym typeface="Montserrat"/>
            </a:endParaRPr>
          </a:p>
        </p:txBody>
      </p:sp>
      <p:sp>
        <p:nvSpPr>
          <p:cNvPr id="112" name="Google Shape;112;p17"/>
          <p:cNvSpPr txBox="1"/>
          <p:nvPr/>
        </p:nvSpPr>
        <p:spPr>
          <a:xfrm>
            <a:off x="535788" y="1686496"/>
            <a:ext cx="5715000" cy="1073002"/>
          </a:xfrm>
          <a:prstGeom prst="rect">
            <a:avLst/>
          </a:prstGeom>
          <a:noFill/>
          <a:ln>
            <a:noFill/>
          </a:ln>
        </p:spPr>
        <p:txBody>
          <a:bodyPr spcFirstLastPara="1" wrap="square" lIns="91425" tIns="45700" rIns="91425" bIns="45700" anchor="t" anchorCtr="0">
            <a:noAutofit/>
          </a:bodyPr>
          <a:lstStyle/>
          <a:p>
            <a:pPr lvl="0"/>
            <a:r>
              <a:rPr lang="en-US" sz="2600" b="1" dirty="0" err="1"/>
              <a:t>如何交回我的選票</a:t>
            </a:r>
            <a:r>
              <a:rPr lang="en-US" sz="2600" b="1" dirty="0"/>
              <a:t>？</a:t>
            </a:r>
          </a:p>
          <a:p>
            <a:pPr lvl="0"/>
            <a:r>
              <a:rPr lang="en-US" sz="2600" dirty="0">
                <a:effectLst/>
                <a:latin typeface="Arial" panose="020B0604020202020204" pitchFamily="34" charset="0"/>
                <a:ea typeface="Noto Sans CJK TC" panose="020B0500000000000000" pitchFamily="34" charset="-128"/>
                <a:cs typeface="Arial" panose="020B0604020202020204" pitchFamily="34" charset="0"/>
              </a:rPr>
              <a:t> </a:t>
            </a:r>
            <a:endParaRPr lang="en-US" sz="2600" dirty="0">
              <a:solidFill>
                <a:schemeClr val="dk1"/>
              </a:solidFill>
              <a:latin typeface="Arial" panose="020B0604020202020204" pitchFamily="34" charset="0"/>
              <a:ea typeface="Noto Sans CJK TC" panose="020B0500000000000000" pitchFamily="34" charset="-128"/>
              <a:cs typeface="Arial" panose="020B0604020202020204" pitchFamily="34" charset="0"/>
              <a:sym typeface="Montserrat"/>
            </a:endParaRPr>
          </a:p>
          <a:p>
            <a:pPr lvl="0"/>
            <a:r>
              <a:rPr lang="en-US" sz="2600" b="1" dirty="0" err="1"/>
              <a:t>您有兩種選擇</a:t>
            </a:r>
            <a:r>
              <a:rPr lang="en-US" sz="2600" b="1" dirty="0"/>
              <a:t>：</a:t>
            </a:r>
            <a:r>
              <a:rPr lang="en-US" sz="2600" b="1" dirty="0">
                <a:effectLst/>
              </a:rPr>
              <a:t> </a:t>
            </a:r>
            <a:endParaRPr sz="2600" b="1" dirty="0">
              <a:latin typeface="Arial" panose="020B0604020202020204" pitchFamily="34" charset="0"/>
              <a:ea typeface="Noto Sans CJK TC" panose="020B0500000000000000" pitchFamily="34" charset="-128"/>
              <a:cs typeface="Arial" panose="020B0604020202020204" pitchFamily="34" charset="0"/>
              <a:sym typeface="Montserrat"/>
            </a:endParaRPr>
          </a:p>
        </p:txBody>
      </p:sp>
      <p:sp>
        <p:nvSpPr>
          <p:cNvPr id="117" name="Google Shape;117;p17"/>
          <p:cNvSpPr txBox="1"/>
          <p:nvPr/>
        </p:nvSpPr>
        <p:spPr>
          <a:xfrm>
            <a:off x="1698192" y="5879804"/>
            <a:ext cx="4638600" cy="2349796"/>
          </a:xfrm>
          <a:prstGeom prst="rect">
            <a:avLst/>
          </a:prstGeom>
          <a:noFill/>
          <a:ln>
            <a:noFill/>
          </a:ln>
        </p:spPr>
        <p:txBody>
          <a:bodyPr spcFirstLastPara="1" wrap="square" lIns="91425" tIns="45700" rIns="91425" bIns="45700" anchor="t" anchorCtr="0">
            <a:noAutofit/>
          </a:bodyPr>
          <a:lstStyle/>
          <a:p>
            <a:pPr lvl="0">
              <a:spcBef>
                <a:spcPts val="800"/>
              </a:spcBef>
              <a:buClr>
                <a:schemeClr val="dk1"/>
              </a:buClr>
              <a:buSzPts val="1100"/>
            </a:pPr>
            <a:r>
              <a:rPr lang="en-US" sz="2600" b="1" dirty="0" err="1"/>
              <a:t>至指定地點投票</a:t>
            </a:r>
            <a:r>
              <a:rPr lang="en-US" sz="2800" b="1" dirty="0">
                <a:effectLst/>
              </a:rPr>
              <a:t> </a:t>
            </a:r>
            <a:endParaRPr sz="2600" b="1" dirty="0">
              <a:solidFill>
                <a:schemeClr val="dk1"/>
              </a:solidFill>
              <a:latin typeface="Arial" panose="020B0604020202020204" pitchFamily="34" charset="0"/>
              <a:ea typeface="Noto Sans CJK TC" panose="020B0500000000000000" pitchFamily="34" charset="-128"/>
              <a:cs typeface="Arial" panose="020B0604020202020204" pitchFamily="34" charset="0"/>
              <a:sym typeface="Montserrat"/>
            </a:endParaRPr>
          </a:p>
          <a:p>
            <a:pPr lvl="0">
              <a:spcBef>
                <a:spcPts val="1000"/>
              </a:spcBef>
            </a:pPr>
            <a:r>
              <a:rPr lang="zh-TW" altLang="en-US" sz="2100" dirty="0"/>
              <a:t>親手在選舉日當天（</a:t>
            </a:r>
            <a:r>
              <a:rPr lang="en-US" altLang="zh-TW" sz="2100" b="1" dirty="0"/>
              <a:t>11</a:t>
            </a:r>
            <a:r>
              <a:rPr lang="en-US" sz="2100" b="1" dirty="0"/>
              <a:t> </a:t>
            </a:r>
            <a:r>
              <a:rPr lang="zh-TW" altLang="en-US" sz="2100" b="1" dirty="0"/>
              <a:t>月</a:t>
            </a:r>
            <a:r>
              <a:rPr lang="en-US" sz="2100" b="1" dirty="0"/>
              <a:t> 2 </a:t>
            </a:r>
            <a:r>
              <a:rPr lang="zh-TW" altLang="en-US" sz="2100" b="1" dirty="0"/>
              <a:t>日</a:t>
            </a:r>
            <a:r>
              <a:rPr lang="zh-TW" altLang="en-US" sz="2100" dirty="0"/>
              <a:t>）晚</a:t>
            </a:r>
            <a:r>
              <a:rPr lang="en-US" sz="2100" dirty="0"/>
              <a:t> 8 </a:t>
            </a:r>
            <a:r>
              <a:rPr lang="zh-TW" altLang="en-US" sz="2100" dirty="0"/>
              <a:t>點前將您的選票遞交到您所在郡選舉委員會或委員會指定的另一處投遞地點。查閱郡網站瞭解時間和地點。</a:t>
            </a:r>
            <a:endParaRPr lang="en-US" sz="2100" dirty="0">
              <a:latin typeface="Arial" panose="020B0604020202020204" pitchFamily="34" charset="0"/>
              <a:ea typeface="Noto Sans CJK TC" panose="020B0500000000000000" pitchFamily="34" charset="-128"/>
              <a:cs typeface="Arial" panose="020B0604020202020204" pitchFamily="34" charset="0"/>
              <a:sym typeface="Montserrat"/>
            </a:endParaRPr>
          </a:p>
        </p:txBody>
      </p:sp>
      <p:pic>
        <p:nvPicPr>
          <p:cNvPr id="5" name="Picture 4" descr="A picture containing clock&#10;&#10;Description automatically generated">
            <a:extLst>
              <a:ext uri="{FF2B5EF4-FFF2-40B4-BE49-F238E27FC236}">
                <a16:creationId xmlns:a16="http://schemas.microsoft.com/office/drawing/2014/main" id="{FBF715EB-0608-2D49-82EB-A60C3D294569}"/>
              </a:ext>
            </a:extLst>
          </p:cNvPr>
          <p:cNvPicPr>
            <a:picLocks noChangeAspect="1"/>
          </p:cNvPicPr>
          <p:nvPr/>
        </p:nvPicPr>
        <p:blipFill>
          <a:blip r:embed="rId4">
            <a:grayscl/>
            <a:extLst>
              <a:ext uri="{BEBA8EAE-BF5A-486C-A8C5-ECC9F3942E4B}">
                <a14:imgProps xmlns:a14="http://schemas.microsoft.com/office/drawing/2010/main">
                  <a14:imgLayer r:embed="rId5">
                    <a14:imgEffect>
                      <a14:sharpenSoften amount="20000"/>
                    </a14:imgEffect>
                    <a14:imgEffect>
                      <a14:brightnessContrast bright="63000" contrast="26000"/>
                    </a14:imgEffect>
                  </a14:imgLayer>
                </a14:imgProps>
              </a:ext>
            </a:extLst>
          </a:blip>
          <a:stretch>
            <a:fillRect/>
          </a:stretch>
        </p:blipFill>
        <p:spPr>
          <a:xfrm>
            <a:off x="457200" y="3181500"/>
            <a:ext cx="1097280" cy="109728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C7445792-BB19-7742-951A-47FBBF040D97}"/>
              </a:ext>
            </a:extLst>
          </p:cNvPr>
          <p:cNvPicPr>
            <a:picLocks noChangeAspect="1"/>
          </p:cNvPicPr>
          <p:nvPr/>
        </p:nvPicPr>
        <p:blipFill>
          <a:blip r:embed="rId6">
            <a:grayscl/>
            <a:extLst>
              <a:ext uri="{BEBA8EAE-BF5A-486C-A8C5-ECC9F3942E4B}">
                <a14:imgProps xmlns:a14="http://schemas.microsoft.com/office/drawing/2010/main">
                  <a14:imgLayer r:embed="rId7">
                    <a14:imgEffect>
                      <a14:brightnessContrast bright="7000" contrast="25000"/>
                    </a14:imgEffect>
                  </a14:imgLayer>
                </a14:imgProps>
              </a:ext>
            </a:extLst>
          </a:blip>
          <a:stretch>
            <a:fillRect/>
          </a:stretch>
        </p:blipFill>
        <p:spPr>
          <a:xfrm>
            <a:off x="521208" y="6095211"/>
            <a:ext cx="969264" cy="969264"/>
          </a:xfrm>
          <a:prstGeom prst="rect">
            <a:avLst/>
          </a:prstGeom>
        </p:spPr>
      </p:pic>
      <p:sp>
        <p:nvSpPr>
          <p:cNvPr id="10" name="Google Shape;112;p17">
            <a:extLst>
              <a:ext uri="{FF2B5EF4-FFF2-40B4-BE49-F238E27FC236}">
                <a16:creationId xmlns:a16="http://schemas.microsoft.com/office/drawing/2014/main" id="{04824FDD-F6D2-D940-B1F2-89B2403C897B}"/>
              </a:ext>
            </a:extLst>
          </p:cNvPr>
          <p:cNvSpPr txBox="1"/>
          <p:nvPr/>
        </p:nvSpPr>
        <p:spPr>
          <a:xfrm>
            <a:off x="1683600" y="5189275"/>
            <a:ext cx="685800" cy="539602"/>
          </a:xfrm>
          <a:prstGeom prst="rect">
            <a:avLst/>
          </a:prstGeom>
          <a:noFill/>
          <a:ln>
            <a:noFill/>
          </a:ln>
        </p:spPr>
        <p:txBody>
          <a:bodyPr spcFirstLastPara="1" wrap="square" lIns="91425" tIns="45700" rIns="91425" bIns="45700" anchor="t" anchorCtr="0">
            <a:noAutofit/>
          </a:bodyPr>
          <a:lstStyle/>
          <a:p>
            <a:pPr lvl="0"/>
            <a:r>
              <a:rPr lang="en-US" sz="2600" b="1" dirty="0">
                <a:latin typeface="Arial" panose="020B0604020202020204" pitchFamily="34" charset="0"/>
                <a:cs typeface="Arial" panose="020B0604020202020204" pitchFamily="34" charset="0"/>
              </a:rPr>
              <a:t>或</a:t>
            </a:r>
            <a:r>
              <a:rPr lang="en-US" sz="2400" dirty="0">
                <a:effectLst/>
                <a:latin typeface="Arial" panose="020B0604020202020204" pitchFamily="34" charset="0"/>
                <a:cs typeface="Arial" panose="020B0604020202020204" pitchFamily="34" charset="0"/>
              </a:rPr>
              <a:t> </a:t>
            </a:r>
            <a:endParaRPr dirty="0">
              <a:latin typeface="Arial" panose="020B0604020202020204" pitchFamily="34" charset="0"/>
              <a:ea typeface="Montserrat"/>
              <a:cs typeface="Arial" panose="020B0604020202020204" pitchFamily="34" charset="0"/>
              <a:sym typeface="Montserrat"/>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8"/>
          <p:cNvSpPr txBox="1"/>
          <p:nvPr/>
        </p:nvSpPr>
        <p:spPr>
          <a:xfrm>
            <a:off x="533400" y="749469"/>
            <a:ext cx="5140800" cy="615600"/>
          </a:xfrm>
          <a:prstGeom prst="rect">
            <a:avLst/>
          </a:prstGeom>
          <a:noFill/>
          <a:ln>
            <a:noFill/>
          </a:ln>
        </p:spPr>
        <p:txBody>
          <a:bodyPr spcFirstLastPara="1" wrap="square" lIns="91425" tIns="45700" rIns="91425" bIns="45700" anchor="t" anchorCtr="0">
            <a:noAutofit/>
          </a:bodyPr>
          <a:lstStyle/>
          <a:p>
            <a:pPr lvl="0"/>
            <a:r>
              <a:rPr lang="en-US" sz="3600" b="1" dirty="0" err="1"/>
              <a:t>透過郵寄投票</a:t>
            </a:r>
            <a:r>
              <a:rPr lang="en-US" sz="3400" b="1" dirty="0">
                <a:effectLst/>
              </a:rPr>
              <a:t> </a:t>
            </a:r>
            <a:endParaRPr lang="ja-JP" altLang="en-US" sz="3400" b="1" dirty="0">
              <a:solidFill>
                <a:schemeClr val="dk1"/>
              </a:solidFill>
              <a:latin typeface="Noto Sans CJK TC" panose="020B0500000000000000" pitchFamily="34" charset="-128"/>
              <a:ea typeface="Noto Sans CJK TC" panose="020B0500000000000000" pitchFamily="34" charset="-128"/>
              <a:cs typeface="Calibri" panose="020F0502020204030204" pitchFamily="34" charset="0"/>
              <a:sym typeface="Montserrat"/>
            </a:endParaRPr>
          </a:p>
        </p:txBody>
      </p:sp>
      <p:sp>
        <p:nvSpPr>
          <p:cNvPr id="124" name="Google Shape;124;p18"/>
          <p:cNvSpPr txBox="1"/>
          <p:nvPr/>
        </p:nvSpPr>
        <p:spPr>
          <a:xfrm>
            <a:off x="535788" y="2055933"/>
            <a:ext cx="5715000" cy="461700"/>
          </a:xfrm>
          <a:prstGeom prst="rect">
            <a:avLst/>
          </a:prstGeom>
          <a:noFill/>
          <a:ln>
            <a:noFill/>
          </a:ln>
        </p:spPr>
        <p:txBody>
          <a:bodyPr spcFirstLastPara="1" wrap="square" lIns="91425" tIns="45700" rIns="91425" bIns="45700" anchor="t" anchorCtr="0">
            <a:noAutofit/>
          </a:bodyPr>
          <a:lstStyle/>
          <a:p>
            <a:pPr lvl="0"/>
            <a:r>
              <a:rPr lang="zh-TW" altLang="en-US" sz="2600" b="1" dirty="0"/>
              <a:t>如果我丟失了郵寄選票怎麼辦？</a:t>
            </a:r>
            <a:r>
              <a:rPr lang="en-US" sz="2600" b="1" dirty="0">
                <a:effectLst/>
              </a:rPr>
              <a:t> </a:t>
            </a:r>
            <a:endParaRPr sz="2600" b="1" i="0"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126" name="Google Shape;126;p18"/>
          <p:cNvSpPr txBox="1"/>
          <p:nvPr/>
        </p:nvSpPr>
        <p:spPr>
          <a:xfrm>
            <a:off x="534875" y="4312139"/>
            <a:ext cx="5715000" cy="461700"/>
          </a:xfrm>
          <a:prstGeom prst="rect">
            <a:avLst/>
          </a:prstGeom>
          <a:noFill/>
          <a:ln>
            <a:noFill/>
          </a:ln>
        </p:spPr>
        <p:txBody>
          <a:bodyPr spcFirstLastPara="1" wrap="square" lIns="91425" tIns="45700" rIns="91425" bIns="45700" anchor="t" anchorCtr="0">
            <a:noAutofit/>
          </a:bodyPr>
          <a:lstStyle/>
          <a:p>
            <a:pPr lvl="0"/>
            <a:r>
              <a:rPr lang="zh-TW" altLang="en-US" sz="2600" b="1" dirty="0"/>
              <a:t>我如何追蹤我的選票？</a:t>
            </a:r>
            <a:r>
              <a:rPr lang="en-US" sz="2600" b="1" dirty="0">
                <a:effectLst/>
              </a:rPr>
              <a:t> </a:t>
            </a:r>
            <a:endParaRPr sz="2600" b="1" i="0"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127" name="Google Shape;127;p18"/>
          <p:cNvSpPr txBox="1"/>
          <p:nvPr/>
        </p:nvSpPr>
        <p:spPr>
          <a:xfrm>
            <a:off x="1614625" y="2604858"/>
            <a:ext cx="4638600" cy="964200"/>
          </a:xfrm>
          <a:prstGeom prst="rect">
            <a:avLst/>
          </a:prstGeom>
          <a:noFill/>
          <a:ln>
            <a:noFill/>
          </a:ln>
        </p:spPr>
        <p:txBody>
          <a:bodyPr spcFirstLastPara="1" wrap="square" lIns="91425" tIns="45700" rIns="91425" bIns="45700" anchor="t" anchorCtr="0">
            <a:noAutofit/>
          </a:bodyPr>
          <a:lstStyle/>
          <a:p>
            <a:pPr lvl="0">
              <a:buClr>
                <a:schemeClr val="dk1"/>
              </a:buClr>
            </a:pPr>
            <a:r>
              <a:rPr lang="zh-TW" altLang="en-US" sz="2200"/>
              <a:t>您可以要求補發選票或於選舉日在投票地點使用臨時選票。</a:t>
            </a:r>
            <a:r>
              <a:rPr lang="en-US" sz="2200">
                <a:effectLst/>
              </a:rPr>
              <a:t> </a:t>
            </a:r>
            <a:endParaRPr sz="220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131" name="Google Shape;131;p18"/>
          <p:cNvSpPr txBox="1"/>
          <p:nvPr/>
        </p:nvSpPr>
        <p:spPr>
          <a:xfrm>
            <a:off x="1612500" y="4861064"/>
            <a:ext cx="4638600" cy="1421700"/>
          </a:xfrm>
          <a:prstGeom prst="rect">
            <a:avLst/>
          </a:prstGeom>
          <a:noFill/>
          <a:ln>
            <a:noFill/>
          </a:ln>
        </p:spPr>
        <p:txBody>
          <a:bodyPr spcFirstLastPara="1" wrap="square" lIns="91425" tIns="45700" rIns="91425" bIns="45700" anchor="t" anchorCtr="0">
            <a:noAutofit/>
          </a:bodyPr>
          <a:lstStyle/>
          <a:p>
            <a:pPr lvl="0"/>
            <a:r>
              <a:rPr lang="en-US" sz="2200" dirty="0" err="1"/>
              <a:t>您可以造訪</a:t>
            </a:r>
            <a:r>
              <a:rPr lang="en-US" sz="2200" dirty="0"/>
              <a:t> </a:t>
            </a:r>
            <a:r>
              <a:rPr lang="en-US" sz="2000" b="1" dirty="0">
                <a:solidFill>
                  <a:schemeClr val="dk1"/>
                </a:solidFill>
                <a:latin typeface="Calibri" panose="020F0502020204030204" pitchFamily="34" charset="0"/>
                <a:ea typeface="Montserrat"/>
                <a:cs typeface="Calibri" panose="020F0502020204030204" pitchFamily="34" charset="0"/>
                <a:sym typeface="Montserrat"/>
              </a:rPr>
              <a:t>vote.pa.gov/</a:t>
            </a:r>
            <a:r>
              <a:rPr lang="en-US" sz="2000" b="1" dirty="0" err="1">
                <a:solidFill>
                  <a:schemeClr val="dk1"/>
                </a:solidFill>
                <a:latin typeface="Calibri" panose="020F0502020204030204" pitchFamily="34" charset="0"/>
                <a:ea typeface="Montserrat"/>
                <a:cs typeface="Calibri" panose="020F0502020204030204" pitchFamily="34" charset="0"/>
                <a:sym typeface="Montserrat"/>
              </a:rPr>
              <a:t>MailBallotStatus</a:t>
            </a:r>
            <a:r>
              <a:rPr lang="en-US" sz="2000" b="1" dirty="0"/>
              <a:t> </a:t>
            </a:r>
            <a:r>
              <a:rPr lang="en-US" sz="2200" dirty="0" err="1"/>
              <a:t>查看郵寄選票的狀態</a:t>
            </a:r>
            <a:r>
              <a:rPr lang="en-US" sz="2200" dirty="0"/>
              <a:t>。</a:t>
            </a:r>
            <a:r>
              <a:rPr lang="en-US" sz="2200" dirty="0">
                <a:effectLst/>
              </a:rPr>
              <a:t> </a:t>
            </a:r>
            <a:endParaRPr sz="2200"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133" name="Google Shape;133;p18"/>
          <p:cNvSpPr txBox="1"/>
          <p:nvPr/>
        </p:nvSpPr>
        <p:spPr>
          <a:xfrm>
            <a:off x="533950" y="6579804"/>
            <a:ext cx="5715000" cy="461700"/>
          </a:xfrm>
          <a:prstGeom prst="rect">
            <a:avLst/>
          </a:prstGeom>
          <a:noFill/>
          <a:ln>
            <a:noFill/>
          </a:ln>
        </p:spPr>
        <p:txBody>
          <a:bodyPr spcFirstLastPara="1" wrap="square" lIns="91425" tIns="45700" rIns="91425" bIns="45700" anchor="t" anchorCtr="0">
            <a:noAutofit/>
          </a:bodyPr>
          <a:lstStyle/>
          <a:p>
            <a:pPr lvl="0"/>
            <a:r>
              <a:rPr lang="zh-TW" altLang="en-US" sz="2600" b="1" dirty="0"/>
              <a:t>我的選票將被如何處理？</a:t>
            </a:r>
            <a:r>
              <a:rPr lang="en-US" sz="2600" b="1" dirty="0">
                <a:effectLst/>
              </a:rPr>
              <a:t> </a:t>
            </a:r>
            <a:endParaRPr sz="2600" b="1" i="0"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134" name="Google Shape;134;p18"/>
          <p:cNvSpPr txBox="1"/>
          <p:nvPr/>
        </p:nvSpPr>
        <p:spPr>
          <a:xfrm>
            <a:off x="1611575" y="7128729"/>
            <a:ext cx="4638600" cy="1421700"/>
          </a:xfrm>
          <a:prstGeom prst="rect">
            <a:avLst/>
          </a:prstGeom>
          <a:noFill/>
          <a:ln>
            <a:noFill/>
          </a:ln>
        </p:spPr>
        <p:txBody>
          <a:bodyPr spcFirstLastPara="1" wrap="square" lIns="91425" tIns="45700" rIns="91425" bIns="45700" anchor="t" anchorCtr="0">
            <a:noAutofit/>
          </a:bodyPr>
          <a:lstStyle/>
          <a:p>
            <a:pPr lvl="0">
              <a:spcAft>
                <a:spcPts val="1000"/>
              </a:spcAft>
            </a:pPr>
            <a:r>
              <a:rPr lang="en-US" sz="2200" dirty="0"/>
              <a:t>請</a:t>
            </a:r>
            <a:r>
              <a:rPr lang="zh-TW" altLang="en-US" sz="2200" dirty="0"/>
              <a:t>至 </a:t>
            </a:r>
            <a:r>
              <a:rPr lang="en-US" sz="2000" b="1" dirty="0">
                <a:solidFill>
                  <a:schemeClr val="dk1"/>
                </a:solidFill>
                <a:latin typeface="Calibri" panose="020F0502020204030204" pitchFamily="34" charset="0"/>
                <a:ea typeface="Montserrat"/>
                <a:cs typeface="Calibri" panose="020F0502020204030204" pitchFamily="34" charset="0"/>
                <a:sym typeface="Montserrat"/>
              </a:rPr>
              <a:t>vote.pa.gov/</a:t>
            </a:r>
            <a:r>
              <a:rPr lang="en-US" sz="2000" b="1" dirty="0" err="1">
                <a:solidFill>
                  <a:schemeClr val="dk1"/>
                </a:solidFill>
                <a:latin typeface="Calibri" panose="020F0502020204030204" pitchFamily="34" charset="0"/>
                <a:ea typeface="Montserrat"/>
                <a:cs typeface="Calibri" panose="020F0502020204030204" pitchFamily="34" charset="0"/>
                <a:sym typeface="Montserrat"/>
              </a:rPr>
              <a:t>MailBallot</a:t>
            </a:r>
            <a:r>
              <a:rPr lang="en-US" sz="2200" b="1" dirty="0"/>
              <a:t> </a:t>
            </a:r>
            <a:r>
              <a:rPr lang="zh-TW" altLang="en-US" sz="2200" dirty="0"/>
              <a:t>網站</a:t>
            </a:r>
            <a:r>
              <a:rPr lang="en-US" sz="2200" dirty="0" err="1"/>
              <a:t>查詢有關選票交回後的流程影片</a:t>
            </a:r>
            <a:r>
              <a:rPr lang="en-US" sz="2200" dirty="0"/>
              <a:t>。 </a:t>
            </a:r>
            <a:endParaRPr sz="2200" dirty="0">
              <a:solidFill>
                <a:schemeClr val="dk1"/>
              </a:solidFill>
              <a:latin typeface="Calibri" panose="020F0502020204030204" pitchFamily="34" charset="0"/>
              <a:ea typeface="Montserrat"/>
              <a:cs typeface="Calibri" panose="020F0502020204030204" pitchFamily="34" charset="0"/>
              <a:sym typeface="Montserrat"/>
            </a:endParaRPr>
          </a:p>
        </p:txBody>
      </p:sp>
      <p:pic>
        <p:nvPicPr>
          <p:cNvPr id="3" name="Picture 2">
            <a:extLst>
              <a:ext uri="{FF2B5EF4-FFF2-40B4-BE49-F238E27FC236}">
                <a16:creationId xmlns:a16="http://schemas.microsoft.com/office/drawing/2014/main" id="{A79A638A-2EF9-544C-B4DD-FB8A7DB49BC1}"/>
              </a:ext>
            </a:extLst>
          </p:cNvPr>
          <p:cNvPicPr>
            <a:picLocks noChangeAspect="1"/>
          </p:cNvPicPr>
          <p:nvPr/>
        </p:nvPicPr>
        <p:blipFill>
          <a:blip r:embed="rId4">
            <a:grayscl/>
            <a:lum contrast="3000"/>
          </a:blip>
          <a:stretch>
            <a:fillRect/>
          </a:stretch>
        </p:blipFill>
        <p:spPr>
          <a:xfrm>
            <a:off x="533400" y="2694708"/>
            <a:ext cx="969264" cy="969264"/>
          </a:xfrm>
          <a:prstGeom prst="rect">
            <a:avLst/>
          </a:prstGeom>
        </p:spPr>
      </p:pic>
      <p:pic>
        <p:nvPicPr>
          <p:cNvPr id="7" name="Picture 6">
            <a:extLst>
              <a:ext uri="{FF2B5EF4-FFF2-40B4-BE49-F238E27FC236}">
                <a16:creationId xmlns:a16="http://schemas.microsoft.com/office/drawing/2014/main" id="{4EDE497C-6EA2-B042-A81E-20F5DA2BFF4B}"/>
              </a:ext>
            </a:extLst>
          </p:cNvPr>
          <p:cNvPicPr>
            <a:picLocks noChangeAspect="1"/>
          </p:cNvPicPr>
          <p:nvPr/>
        </p:nvPicPr>
        <p:blipFill>
          <a:blip r:embed="rId5">
            <a:grayscl/>
          </a:blip>
          <a:stretch>
            <a:fillRect/>
          </a:stretch>
        </p:blipFill>
        <p:spPr>
          <a:xfrm>
            <a:off x="533400" y="4858989"/>
            <a:ext cx="969264" cy="969264"/>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7D577771-569F-A344-822E-9FD6752F8E4F}"/>
              </a:ext>
            </a:extLst>
          </p:cNvPr>
          <p:cNvPicPr>
            <a:picLocks noChangeAspect="1"/>
          </p:cNvPicPr>
          <p:nvPr/>
        </p:nvPicPr>
        <p:blipFill>
          <a:blip r:embed="rId6">
            <a:grayscl/>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609600" y="7076704"/>
            <a:ext cx="969264" cy="969264"/>
          </a:xfrm>
          <a:prstGeom prst="rect">
            <a:avLst/>
          </a:prstGeom>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9"/>
          <p:cNvSpPr txBox="1"/>
          <p:nvPr/>
        </p:nvSpPr>
        <p:spPr>
          <a:xfrm>
            <a:off x="464127" y="718556"/>
            <a:ext cx="5140800" cy="615600"/>
          </a:xfrm>
          <a:prstGeom prst="rect">
            <a:avLst/>
          </a:prstGeom>
          <a:noFill/>
          <a:ln>
            <a:noFill/>
          </a:ln>
        </p:spPr>
        <p:txBody>
          <a:bodyPr spcFirstLastPara="1" wrap="square" lIns="91425" tIns="45700" rIns="91425" bIns="45700" anchor="t" anchorCtr="0">
            <a:noAutofit/>
          </a:bodyPr>
          <a:lstStyle/>
          <a:p>
            <a:pPr lvl="0"/>
            <a:r>
              <a:rPr lang="en-US" sz="3600" b="1" dirty="0" err="1"/>
              <a:t>在投票站投票</a:t>
            </a:r>
            <a:r>
              <a:rPr lang="en-US" sz="3600" b="1" dirty="0">
                <a:effectLst/>
              </a:rPr>
              <a:t> </a:t>
            </a:r>
            <a:endParaRPr sz="3400" b="1" i="0"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142" name="Google Shape;142;p19"/>
          <p:cNvSpPr txBox="1"/>
          <p:nvPr/>
        </p:nvSpPr>
        <p:spPr>
          <a:xfrm>
            <a:off x="1540524" y="2265450"/>
            <a:ext cx="4872307" cy="964200"/>
          </a:xfrm>
          <a:prstGeom prst="rect">
            <a:avLst/>
          </a:prstGeom>
          <a:noFill/>
          <a:ln>
            <a:noFill/>
          </a:ln>
        </p:spPr>
        <p:txBody>
          <a:bodyPr spcFirstLastPara="1" wrap="square" lIns="91425" tIns="45700" rIns="91425" bIns="45700" anchor="t" anchorCtr="0">
            <a:noAutofit/>
          </a:bodyPr>
          <a:lstStyle/>
          <a:p>
            <a:pPr lvl="0">
              <a:spcAft>
                <a:spcPts val="1000"/>
              </a:spcAft>
            </a:pPr>
            <a:r>
              <a:rPr lang="zh-TW" altLang="en-US" sz="1950" dirty="0">
                <a:latin typeface="+mn-lt"/>
              </a:rPr>
              <a:t>投票時間是上午</a:t>
            </a:r>
            <a:r>
              <a:rPr lang="en-US" sz="1950" dirty="0">
                <a:latin typeface="+mn-lt"/>
              </a:rPr>
              <a:t> 7 </a:t>
            </a:r>
            <a:r>
              <a:rPr lang="zh-TW" altLang="en-US" sz="1950" dirty="0">
                <a:latin typeface="+mn-lt"/>
              </a:rPr>
              <a:t>點至晚上</a:t>
            </a:r>
            <a:r>
              <a:rPr lang="en-US" sz="1950" dirty="0">
                <a:latin typeface="+mn-lt"/>
              </a:rPr>
              <a:t> 8 </a:t>
            </a:r>
            <a:r>
              <a:rPr lang="zh-TW" altLang="en-US" sz="1950" dirty="0">
                <a:latin typeface="+mn-lt"/>
              </a:rPr>
              <a:t>點。您的投票地點可能會變更。請造訪</a:t>
            </a:r>
            <a:r>
              <a:rPr lang="en-US" sz="1950" dirty="0">
                <a:latin typeface="+mn-lt"/>
              </a:rPr>
              <a:t> </a:t>
            </a:r>
            <a:r>
              <a:rPr lang="en-US" sz="1950" b="1" dirty="0">
                <a:solidFill>
                  <a:schemeClr val="dk1"/>
                </a:solidFill>
                <a:latin typeface="+mn-lt"/>
                <a:ea typeface="Montserrat"/>
                <a:cs typeface="Calibri" panose="020F0502020204030204" pitchFamily="34" charset="0"/>
                <a:sym typeface="Montserrat"/>
              </a:rPr>
              <a:t>vote.pa.gov/Polls </a:t>
            </a:r>
            <a:r>
              <a:rPr lang="zh-TW" altLang="en-US" sz="1950" dirty="0">
                <a:latin typeface="+mn-lt"/>
              </a:rPr>
              <a:t>查詢您的投票地點</a:t>
            </a:r>
            <a:r>
              <a:rPr lang="en-US" sz="1950" dirty="0" err="1">
                <a:effectLst/>
                <a:latin typeface="+mn-lt"/>
                <a:cs typeface="Times New Roman" panose="02020603050405020304" pitchFamily="18" charset="0"/>
              </a:rPr>
              <a:t>或致電</a:t>
            </a:r>
            <a:r>
              <a:rPr lang="es-US" sz="1950" dirty="0">
                <a:effectLst/>
                <a:latin typeface="+mn-lt"/>
                <a:ea typeface="SimSun" panose="02010600030101010101" pitchFamily="2" charset="-122"/>
                <a:cs typeface="Times New Roman" panose="02020603050405020304" pitchFamily="18" charset="0"/>
              </a:rPr>
              <a:t> </a:t>
            </a:r>
            <a:r>
              <a:rPr lang="es-US" sz="1950" b="1" dirty="0">
                <a:effectLst/>
                <a:latin typeface="+mn-lt"/>
                <a:ea typeface="SimSun" panose="02010600030101010101" pitchFamily="2" charset="-122"/>
                <a:cs typeface="Times New Roman" panose="02020603050405020304" pitchFamily="18" charset="0"/>
              </a:rPr>
              <a:t>1-877-868-3772</a:t>
            </a:r>
            <a:r>
              <a:rPr lang="zh-TW" altLang="en-US" sz="2000" dirty="0"/>
              <a:t>。</a:t>
            </a:r>
            <a:endParaRPr sz="1950" b="1" dirty="0">
              <a:latin typeface="Calibri" panose="020F0502020204030204" pitchFamily="34" charset="0"/>
              <a:ea typeface="Montserrat"/>
              <a:cs typeface="Calibri" panose="020F0502020204030204" pitchFamily="34" charset="0"/>
              <a:sym typeface="Montserrat"/>
            </a:endParaRPr>
          </a:p>
        </p:txBody>
      </p:sp>
      <p:sp>
        <p:nvSpPr>
          <p:cNvPr id="143" name="Google Shape;143;p19"/>
          <p:cNvSpPr txBox="1"/>
          <p:nvPr/>
        </p:nvSpPr>
        <p:spPr>
          <a:xfrm>
            <a:off x="464125" y="1787850"/>
            <a:ext cx="5715000" cy="477600"/>
          </a:xfrm>
          <a:prstGeom prst="rect">
            <a:avLst/>
          </a:prstGeom>
          <a:noFill/>
          <a:ln>
            <a:noFill/>
          </a:ln>
        </p:spPr>
        <p:txBody>
          <a:bodyPr spcFirstLastPara="1" wrap="square" lIns="91425" tIns="45700" rIns="91425" bIns="45700" anchor="t" anchorCtr="0">
            <a:noAutofit/>
          </a:bodyPr>
          <a:lstStyle/>
          <a:p>
            <a:pPr lvl="0"/>
            <a:r>
              <a:rPr lang="en-US" sz="2600" b="1" dirty="0" err="1"/>
              <a:t>選舉日期是</a:t>
            </a:r>
            <a:r>
              <a:rPr lang="en-US" sz="2600" b="1" dirty="0"/>
              <a:t> 11 月 2 日</a:t>
            </a:r>
            <a:r>
              <a:rPr lang="en-US" sz="2600" b="1" dirty="0">
                <a:effectLst/>
              </a:rPr>
              <a:t> </a:t>
            </a:r>
            <a:endParaRPr sz="2600" b="1" dirty="0">
              <a:latin typeface="Calibri" panose="020F0502020204030204" pitchFamily="34" charset="0"/>
              <a:ea typeface="Montserrat"/>
              <a:cs typeface="Calibri" panose="020F0502020204030204" pitchFamily="34" charset="0"/>
              <a:sym typeface="Montserrat"/>
            </a:endParaRPr>
          </a:p>
        </p:txBody>
      </p:sp>
      <p:sp>
        <p:nvSpPr>
          <p:cNvPr id="146" name="Google Shape;146;p19"/>
          <p:cNvSpPr txBox="1"/>
          <p:nvPr/>
        </p:nvSpPr>
        <p:spPr>
          <a:xfrm>
            <a:off x="1540525" y="4088514"/>
            <a:ext cx="5140800" cy="1202281"/>
          </a:xfrm>
          <a:prstGeom prst="rect">
            <a:avLst/>
          </a:prstGeom>
          <a:noFill/>
          <a:ln>
            <a:noFill/>
          </a:ln>
        </p:spPr>
        <p:txBody>
          <a:bodyPr spcFirstLastPara="1" wrap="square" lIns="91425" tIns="45700" rIns="91425" bIns="45700" anchor="t" anchorCtr="0">
            <a:noAutofit/>
          </a:bodyPr>
          <a:lstStyle/>
          <a:p>
            <a:pPr lvl="0"/>
            <a:r>
              <a:rPr lang="zh-TW" altLang="en-US" sz="2200" dirty="0"/>
              <a:t>聽從投票站現場工作人員指示，他們會在那裡提供幫助。</a:t>
            </a:r>
            <a:r>
              <a:rPr lang="en-US" sz="2200" dirty="0" err="1"/>
              <a:t>請遵循建議的指南。請</a:t>
            </a:r>
            <a:r>
              <a:rPr lang="en-US" sz="2200" dirty="0"/>
              <a:t> </a:t>
            </a:r>
            <a:r>
              <a:rPr lang="zh-TW" altLang="en-US" sz="2200" dirty="0"/>
              <a:t>至 </a:t>
            </a:r>
            <a:r>
              <a:rPr lang="en-US" sz="2100" b="1" dirty="0">
                <a:solidFill>
                  <a:schemeClr val="dk1"/>
                </a:solidFill>
                <a:latin typeface="Calibri" panose="020F0502020204030204" pitchFamily="34" charset="0"/>
                <a:ea typeface="Montserrat"/>
                <a:cs typeface="Calibri" panose="020F0502020204030204" pitchFamily="34" charset="0"/>
                <a:sym typeface="Montserrat"/>
              </a:rPr>
              <a:t>vote.pa.gov/</a:t>
            </a:r>
            <a:r>
              <a:rPr lang="en-US" sz="2100" b="1" dirty="0" err="1">
                <a:solidFill>
                  <a:schemeClr val="dk1"/>
                </a:solidFill>
                <a:latin typeface="Calibri" panose="020F0502020204030204" pitchFamily="34" charset="0"/>
                <a:ea typeface="Montserrat"/>
                <a:cs typeface="Calibri" panose="020F0502020204030204" pitchFamily="34" charset="0"/>
                <a:sym typeface="Montserrat"/>
              </a:rPr>
              <a:t>AtThePolls</a:t>
            </a:r>
            <a:r>
              <a:rPr lang="en-US" sz="2100" b="1" dirty="0"/>
              <a:t> </a:t>
            </a:r>
            <a:r>
              <a:rPr lang="zh-TW" altLang="en-US" sz="2200" dirty="0"/>
              <a:t>網站查詢</a:t>
            </a:r>
            <a:r>
              <a:rPr lang="en-US" sz="2200" dirty="0" err="1"/>
              <a:t>更多資訊</a:t>
            </a:r>
            <a:r>
              <a:rPr lang="en-US" sz="2200" dirty="0">
                <a:effectLst/>
              </a:rPr>
              <a:t> </a:t>
            </a:r>
            <a:endParaRPr sz="2200"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147" name="Google Shape;147;p19"/>
          <p:cNvSpPr txBox="1"/>
          <p:nvPr/>
        </p:nvSpPr>
        <p:spPr>
          <a:xfrm>
            <a:off x="457200" y="3589544"/>
            <a:ext cx="5715000" cy="477600"/>
          </a:xfrm>
          <a:prstGeom prst="rect">
            <a:avLst/>
          </a:prstGeom>
          <a:noFill/>
          <a:ln>
            <a:noFill/>
          </a:ln>
        </p:spPr>
        <p:txBody>
          <a:bodyPr spcFirstLastPara="1" wrap="square" lIns="91425" tIns="45700" rIns="91425" bIns="45700" anchor="t" anchorCtr="0">
            <a:noAutofit/>
          </a:bodyPr>
          <a:lstStyle/>
          <a:p>
            <a:pPr lvl="0"/>
            <a:r>
              <a:rPr lang="en-US" sz="2600" b="1" dirty="0" err="1"/>
              <a:t>在投票時</a:t>
            </a:r>
            <a:r>
              <a:rPr lang="zh-TW" altLang="en-US" sz="2600" b="1" dirty="0"/>
              <a:t>請</a:t>
            </a:r>
            <a:r>
              <a:rPr lang="en-US" sz="2600" b="1" dirty="0" err="1"/>
              <a:t>確保安全</a:t>
            </a:r>
            <a:r>
              <a:rPr lang="en-US" sz="2600" b="1" dirty="0">
                <a:effectLst/>
              </a:rPr>
              <a:t> </a:t>
            </a:r>
            <a:endParaRPr sz="2600" b="1" dirty="0">
              <a:latin typeface="Calibri" panose="020F0502020204030204" pitchFamily="34" charset="0"/>
              <a:ea typeface="Montserrat"/>
              <a:cs typeface="Calibri" panose="020F0502020204030204" pitchFamily="34" charset="0"/>
              <a:sym typeface="Montserrat"/>
            </a:endParaRPr>
          </a:p>
        </p:txBody>
      </p:sp>
      <p:sp>
        <p:nvSpPr>
          <p:cNvPr id="13" name="Google Shape;146;p19">
            <a:extLst>
              <a:ext uri="{FF2B5EF4-FFF2-40B4-BE49-F238E27FC236}">
                <a16:creationId xmlns:a16="http://schemas.microsoft.com/office/drawing/2014/main" id="{462BB199-094A-4416-9365-A352DFDB6C00}"/>
              </a:ext>
            </a:extLst>
          </p:cNvPr>
          <p:cNvSpPr txBox="1"/>
          <p:nvPr/>
        </p:nvSpPr>
        <p:spPr>
          <a:xfrm>
            <a:off x="1540525" y="6230310"/>
            <a:ext cx="5140800" cy="2075490"/>
          </a:xfrm>
          <a:prstGeom prst="rect">
            <a:avLst/>
          </a:prstGeom>
          <a:noFill/>
          <a:ln>
            <a:noFill/>
          </a:ln>
        </p:spPr>
        <p:txBody>
          <a:bodyPr spcFirstLastPara="1" wrap="square" lIns="91425" tIns="45700" rIns="91425" bIns="45700" anchor="t" anchorCtr="0">
            <a:noAutofit/>
          </a:bodyPr>
          <a:lstStyle/>
          <a:p>
            <a:pPr lvl="0"/>
            <a:r>
              <a:rPr lang="zh-TW" altLang="en-US" sz="2100" dirty="0"/>
              <a:t>如果您無法在截止日期前寄回您的已投缺席或郵寄選票，您僅可在選舉日當天在您的投票站投臨時選票，除非您將缺席或郵寄選票以及包含選民聲明的回郵信封上交給選舉法官以註銷缺席選票，您才可使用普通選票投票。</a:t>
            </a:r>
          </a:p>
        </p:txBody>
      </p:sp>
      <p:sp>
        <p:nvSpPr>
          <p:cNvPr id="14" name="Google Shape;147;p19">
            <a:extLst>
              <a:ext uri="{FF2B5EF4-FFF2-40B4-BE49-F238E27FC236}">
                <a16:creationId xmlns:a16="http://schemas.microsoft.com/office/drawing/2014/main" id="{11D05937-C44E-4B90-B1C8-78DEC80E058F}"/>
              </a:ext>
            </a:extLst>
          </p:cNvPr>
          <p:cNvSpPr txBox="1"/>
          <p:nvPr/>
        </p:nvSpPr>
        <p:spPr>
          <a:xfrm>
            <a:off x="416088" y="5765366"/>
            <a:ext cx="5715000" cy="477600"/>
          </a:xfrm>
          <a:prstGeom prst="rect">
            <a:avLst/>
          </a:prstGeom>
          <a:noFill/>
          <a:ln>
            <a:noFill/>
          </a:ln>
        </p:spPr>
        <p:txBody>
          <a:bodyPr spcFirstLastPara="1" wrap="square" lIns="91425" tIns="45700" rIns="91425" bIns="45700" anchor="t" anchorCtr="0">
            <a:noAutofit/>
          </a:bodyPr>
          <a:lstStyle/>
          <a:p>
            <a:pPr lvl="0"/>
            <a:r>
              <a:rPr lang="en-US" sz="2600" b="1" dirty="0" err="1"/>
              <a:t>投出您的選票</a:t>
            </a:r>
            <a:r>
              <a:rPr lang="en-US" sz="2600" b="1" dirty="0">
                <a:effectLst/>
              </a:rPr>
              <a:t> </a:t>
            </a:r>
            <a:endParaRPr sz="2600" b="1" dirty="0">
              <a:latin typeface="Calibri" panose="020F0502020204030204" pitchFamily="34" charset="0"/>
              <a:ea typeface="Montserrat"/>
              <a:cs typeface="Calibri" panose="020F0502020204030204" pitchFamily="34" charset="0"/>
              <a:sym typeface="Montserrat"/>
            </a:endParaRPr>
          </a:p>
        </p:txBody>
      </p:sp>
      <p:pic>
        <p:nvPicPr>
          <p:cNvPr id="11" name="Picture 10" descr="A picture containing drawing&#10;&#10;Description automatically generated">
            <a:extLst>
              <a:ext uri="{FF2B5EF4-FFF2-40B4-BE49-F238E27FC236}">
                <a16:creationId xmlns:a16="http://schemas.microsoft.com/office/drawing/2014/main" id="{16A83A50-1A6D-844D-94A9-E9E3EBF28C25}"/>
              </a:ext>
            </a:extLst>
          </p:cNvPr>
          <p:cNvPicPr>
            <a:picLocks noChangeAspect="1"/>
          </p:cNvPicPr>
          <p:nvPr/>
        </p:nvPicPr>
        <p:blipFill>
          <a:blip r:embed="rId4">
            <a:grayscl/>
            <a:extLst>
              <a:ext uri="{BEBA8EAE-BF5A-486C-A8C5-ECC9F3942E4B}">
                <a14:imgProps xmlns:a14="http://schemas.microsoft.com/office/drawing/2010/main">
                  <a14:imgLayer r:embed="rId5">
                    <a14:imgEffect>
                      <a14:brightnessContrast bright="7000" contrast="25000"/>
                    </a14:imgEffect>
                  </a14:imgLayer>
                </a14:imgProps>
              </a:ext>
            </a:extLst>
          </a:blip>
          <a:stretch>
            <a:fillRect/>
          </a:stretch>
        </p:blipFill>
        <p:spPr>
          <a:xfrm>
            <a:off x="457200" y="2286000"/>
            <a:ext cx="969264" cy="969264"/>
          </a:xfrm>
          <a:prstGeom prst="rect">
            <a:avLst/>
          </a:prstGeom>
        </p:spPr>
      </p:pic>
      <p:pic>
        <p:nvPicPr>
          <p:cNvPr id="3" name="Picture 2">
            <a:extLst>
              <a:ext uri="{FF2B5EF4-FFF2-40B4-BE49-F238E27FC236}">
                <a16:creationId xmlns:a16="http://schemas.microsoft.com/office/drawing/2014/main" id="{9C21D2A5-28C5-894E-9C5B-89B9F6E52C8F}"/>
              </a:ext>
            </a:extLst>
          </p:cNvPr>
          <p:cNvPicPr>
            <a:picLocks noChangeAspect="1"/>
          </p:cNvPicPr>
          <p:nvPr/>
        </p:nvPicPr>
        <p:blipFill>
          <a:blip r:embed="rId6">
            <a:grayscl/>
            <a:lum contrast="40000"/>
          </a:blip>
          <a:stretch>
            <a:fillRect/>
          </a:stretch>
        </p:blipFill>
        <p:spPr>
          <a:xfrm>
            <a:off x="457200" y="4159626"/>
            <a:ext cx="969264" cy="969264"/>
          </a:xfrm>
          <a:prstGeom prst="rect">
            <a:avLst/>
          </a:prstGeom>
        </p:spPr>
      </p:pic>
      <p:pic>
        <p:nvPicPr>
          <p:cNvPr id="5" name="Picture 4" descr="A close up of a device&#10;&#10;Description automatically generated">
            <a:extLst>
              <a:ext uri="{FF2B5EF4-FFF2-40B4-BE49-F238E27FC236}">
                <a16:creationId xmlns:a16="http://schemas.microsoft.com/office/drawing/2014/main" id="{1DF44406-9066-FC47-A79D-6130DA8AF579}"/>
              </a:ext>
            </a:extLst>
          </p:cNvPr>
          <p:cNvPicPr>
            <a:picLocks noChangeAspect="1"/>
          </p:cNvPicPr>
          <p:nvPr/>
        </p:nvPicPr>
        <p:blipFill>
          <a:blip r:embed="rId7">
            <a:grayscl/>
            <a:extLst>
              <a:ext uri="{BEBA8EAE-BF5A-486C-A8C5-ECC9F3942E4B}">
                <a14:imgProps xmlns:a14="http://schemas.microsoft.com/office/drawing/2010/main">
                  <a14:imgLayer r:embed="rId8">
                    <a14:imgEffect>
                      <a14:brightnessContrast contrast="28000"/>
                    </a14:imgEffect>
                  </a14:imgLayer>
                </a14:imgProps>
              </a:ext>
            </a:extLst>
          </a:blip>
          <a:stretch>
            <a:fillRect/>
          </a:stretch>
        </p:blipFill>
        <p:spPr>
          <a:xfrm>
            <a:off x="457200" y="6329084"/>
            <a:ext cx="969264" cy="969264"/>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0"/>
          <p:cNvSpPr txBox="1"/>
          <p:nvPr/>
        </p:nvSpPr>
        <p:spPr>
          <a:xfrm>
            <a:off x="464127" y="718556"/>
            <a:ext cx="5140800" cy="615600"/>
          </a:xfrm>
          <a:prstGeom prst="rect">
            <a:avLst/>
          </a:prstGeom>
          <a:noFill/>
          <a:ln>
            <a:noFill/>
          </a:ln>
        </p:spPr>
        <p:txBody>
          <a:bodyPr spcFirstLastPara="1" wrap="square" lIns="91425" tIns="45700" rIns="91425" bIns="45700" anchor="t" anchorCtr="0">
            <a:noAutofit/>
          </a:bodyPr>
          <a:lstStyle/>
          <a:p>
            <a:pPr lvl="0"/>
            <a:r>
              <a:rPr lang="en-US" sz="3600" b="1" dirty="0" err="1"/>
              <a:t>制定投票計畫</a:t>
            </a:r>
            <a:r>
              <a:rPr lang="en-US" sz="3600" b="1" dirty="0">
                <a:effectLst/>
              </a:rPr>
              <a:t> </a:t>
            </a:r>
            <a:endParaRPr sz="3600" b="1" i="0"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156" name="Google Shape;156;p20"/>
          <p:cNvSpPr txBox="1"/>
          <p:nvPr/>
        </p:nvSpPr>
        <p:spPr>
          <a:xfrm>
            <a:off x="1632650" y="1686720"/>
            <a:ext cx="4878000" cy="477600"/>
          </a:xfrm>
          <a:prstGeom prst="rect">
            <a:avLst/>
          </a:prstGeom>
          <a:noFill/>
          <a:ln>
            <a:noFill/>
          </a:ln>
        </p:spPr>
        <p:txBody>
          <a:bodyPr spcFirstLastPara="1" wrap="square" lIns="91425" tIns="45700" rIns="91425" bIns="45700" anchor="t" anchorCtr="0">
            <a:noAutofit/>
          </a:bodyPr>
          <a:lstStyle/>
          <a:p>
            <a:pPr lvl="0"/>
            <a:r>
              <a:rPr lang="en-US" sz="2600"/>
              <a:t>為選舉做好準備</a:t>
            </a:r>
            <a:r>
              <a:rPr lang="en-US" sz="2400">
                <a:effectLst/>
              </a:rPr>
              <a:t> </a:t>
            </a:r>
            <a:endParaRPr>
              <a:latin typeface="Calibri" panose="020F0502020204030204" pitchFamily="34" charset="0"/>
              <a:ea typeface="Montserrat"/>
              <a:cs typeface="Calibri" panose="020F0502020204030204" pitchFamily="34" charset="0"/>
              <a:sym typeface="Montserrat"/>
            </a:endParaRPr>
          </a:p>
        </p:txBody>
      </p:sp>
      <p:sp>
        <p:nvSpPr>
          <p:cNvPr id="157" name="Google Shape;157;p20"/>
          <p:cNvSpPr txBox="1"/>
          <p:nvPr/>
        </p:nvSpPr>
        <p:spPr>
          <a:xfrm>
            <a:off x="444238" y="3960350"/>
            <a:ext cx="6217200" cy="714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endParaRPr sz="200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158" name="Google Shape;158;p20"/>
          <p:cNvSpPr txBox="1"/>
          <p:nvPr/>
        </p:nvSpPr>
        <p:spPr>
          <a:xfrm>
            <a:off x="444250" y="2965383"/>
            <a:ext cx="6217200" cy="1955700"/>
          </a:xfrm>
          <a:prstGeom prst="rect">
            <a:avLst/>
          </a:prstGeom>
          <a:noFill/>
          <a:ln>
            <a:noFill/>
          </a:ln>
        </p:spPr>
        <p:txBody>
          <a:bodyPr spcFirstLastPara="1" wrap="square" lIns="91425" tIns="45700" rIns="91425" bIns="45700" anchor="t" anchorCtr="0">
            <a:noAutofit/>
          </a:bodyPr>
          <a:lstStyle/>
          <a:p>
            <a:pPr lvl="0"/>
            <a:r>
              <a:rPr lang="en-US" sz="2400"/>
              <a:t>您將如何投票?  </a:t>
            </a:r>
            <a:r>
              <a:rPr lang="en-US" sz="2400">
                <a:effectLst/>
              </a:rPr>
              <a:t> </a:t>
            </a:r>
            <a:r>
              <a:rPr lang="en-US" sz="2200">
                <a:solidFill>
                  <a:schemeClr val="dk1"/>
                </a:solidFill>
                <a:latin typeface="Arial" panose="020B0604020202020204" pitchFamily="34" charset="0"/>
                <a:ea typeface="Montserrat"/>
                <a:cs typeface="Arial" panose="020B0604020202020204" pitchFamily="34" charset="0"/>
                <a:sym typeface="Montserrat"/>
              </a:rPr>
              <a:t>[   ] </a:t>
            </a:r>
            <a:r>
              <a:rPr lang="en-US" sz="2200">
                <a:latin typeface="Arial" panose="020B0604020202020204" pitchFamily="34" charset="0"/>
                <a:cs typeface="Arial" panose="020B0604020202020204" pitchFamily="34" charset="0"/>
              </a:rPr>
              <a:t>透過郵寄</a:t>
            </a:r>
            <a:r>
              <a:rPr lang="en-US" sz="2200">
                <a:effectLst/>
                <a:latin typeface="Arial" panose="020B0604020202020204" pitchFamily="34" charset="0"/>
                <a:cs typeface="Arial" panose="020B0604020202020204" pitchFamily="34" charset="0"/>
              </a:rPr>
              <a:t> </a:t>
            </a:r>
            <a:r>
              <a:rPr lang="en-US" sz="2200">
                <a:solidFill>
                  <a:schemeClr val="dk1"/>
                </a:solidFill>
                <a:latin typeface="Arial" panose="020B0604020202020204" pitchFamily="34" charset="0"/>
                <a:ea typeface="Montserrat"/>
                <a:cs typeface="Arial" panose="020B0604020202020204" pitchFamily="34" charset="0"/>
                <a:sym typeface="Montserrat"/>
              </a:rPr>
              <a:t>    [   ] </a:t>
            </a:r>
            <a:r>
              <a:rPr lang="en-US" sz="2200">
                <a:latin typeface="Arial" panose="020B0604020202020204" pitchFamily="34" charset="0"/>
                <a:cs typeface="Arial" panose="020B0604020202020204" pitchFamily="34" charset="0"/>
              </a:rPr>
              <a:t>親自前往</a:t>
            </a:r>
            <a:r>
              <a:rPr lang="en-US" sz="2200">
                <a:effectLst/>
                <a:latin typeface="Arial" panose="020B0604020202020204" pitchFamily="34" charset="0"/>
                <a:cs typeface="Arial" panose="020B0604020202020204" pitchFamily="34" charset="0"/>
              </a:rPr>
              <a:t> </a:t>
            </a:r>
            <a:endParaRPr sz="2200">
              <a:solidFill>
                <a:schemeClr val="dk1"/>
              </a:solidFill>
              <a:latin typeface="Arial" panose="020B0604020202020204" pitchFamily="34" charset="0"/>
              <a:ea typeface="Montserrat"/>
              <a:cs typeface="Arial" panose="020B0604020202020204" pitchFamily="34" charset="0"/>
              <a:sym typeface="Montserrat"/>
            </a:endParaRPr>
          </a:p>
          <a:p>
            <a:pPr lvl="0">
              <a:spcBef>
                <a:spcPts val="1000"/>
              </a:spcBef>
            </a:pPr>
            <a:r>
              <a:rPr lang="zh-TW" altLang="en-US" sz="2200"/>
              <a:t>透過郵件投票清單</a:t>
            </a:r>
            <a:r>
              <a:rPr lang="en-US" sz="2000">
                <a:effectLst/>
              </a:rPr>
              <a:t> </a:t>
            </a:r>
            <a:endParaRPr sz="2000">
              <a:solidFill>
                <a:schemeClr val="dk1"/>
              </a:solidFill>
              <a:latin typeface="Calibri" panose="020F0502020204030204" pitchFamily="34" charset="0"/>
              <a:ea typeface="Montserrat"/>
              <a:cs typeface="Calibri" panose="020F0502020204030204" pitchFamily="34" charset="0"/>
              <a:sym typeface="Montserrat"/>
            </a:endParaRPr>
          </a:p>
          <a:p>
            <a:pPr lvl="0">
              <a:spcBef>
                <a:spcPts val="1000"/>
              </a:spcBef>
            </a:pPr>
            <a:r>
              <a:rPr lang="en-US" sz="2200">
                <a:solidFill>
                  <a:schemeClr val="dk1"/>
                </a:solidFill>
                <a:latin typeface="Arial" panose="020B0604020202020204" pitchFamily="34" charset="0"/>
                <a:ea typeface="Montserrat"/>
                <a:cs typeface="Arial" panose="020B0604020202020204" pitchFamily="34" charset="0"/>
                <a:sym typeface="Montserrat"/>
              </a:rPr>
              <a:t>    [   ] </a:t>
            </a:r>
            <a:r>
              <a:rPr lang="en-US" sz="2200">
                <a:latin typeface="Arial" panose="020B0604020202020204" pitchFamily="34" charset="0"/>
                <a:cs typeface="Arial" panose="020B0604020202020204" pitchFamily="34" charset="0"/>
              </a:rPr>
              <a:t>我申請了我的選票</a:t>
            </a:r>
            <a:r>
              <a:rPr lang="en-US" sz="2200">
                <a:effectLst/>
                <a:latin typeface="Arial" panose="020B0604020202020204" pitchFamily="34" charset="0"/>
                <a:cs typeface="Arial" panose="020B0604020202020204" pitchFamily="34" charset="0"/>
              </a:rPr>
              <a:t> </a:t>
            </a:r>
            <a:br>
              <a:rPr lang="en-US" sz="2200">
                <a:solidFill>
                  <a:schemeClr val="dk1"/>
                </a:solidFill>
                <a:latin typeface="Arial" panose="020B0604020202020204" pitchFamily="34" charset="0"/>
                <a:ea typeface="Montserrat"/>
                <a:cs typeface="Arial" panose="020B0604020202020204" pitchFamily="34" charset="0"/>
                <a:sym typeface="Montserrat"/>
              </a:rPr>
            </a:br>
            <a:r>
              <a:rPr lang="en-US" sz="2200">
                <a:solidFill>
                  <a:schemeClr val="dk1"/>
                </a:solidFill>
                <a:latin typeface="Arial" panose="020B0604020202020204" pitchFamily="34" charset="0"/>
                <a:ea typeface="Montserrat"/>
                <a:cs typeface="Arial" panose="020B0604020202020204" pitchFamily="34" charset="0"/>
                <a:sym typeface="Montserrat"/>
              </a:rPr>
              <a:t>    [   ] </a:t>
            </a:r>
            <a:r>
              <a:rPr lang="en-US" sz="2200">
                <a:latin typeface="Arial" panose="020B0604020202020204" pitchFamily="34" charset="0"/>
                <a:cs typeface="Arial" panose="020B0604020202020204" pitchFamily="34" charset="0"/>
              </a:rPr>
              <a:t>我收到了我的選票</a:t>
            </a:r>
            <a:r>
              <a:rPr lang="en-US" sz="2200">
                <a:effectLst/>
                <a:latin typeface="Arial" panose="020B0604020202020204" pitchFamily="34" charset="0"/>
                <a:cs typeface="Arial" panose="020B0604020202020204" pitchFamily="34" charset="0"/>
              </a:rPr>
              <a:t> </a:t>
            </a:r>
            <a:endParaRPr sz="2200">
              <a:solidFill>
                <a:schemeClr val="dk1"/>
              </a:solidFill>
              <a:latin typeface="Arial" panose="020B0604020202020204" pitchFamily="34" charset="0"/>
              <a:ea typeface="Montserrat"/>
              <a:cs typeface="Arial" panose="020B0604020202020204" pitchFamily="34" charset="0"/>
              <a:sym typeface="Montserrat"/>
            </a:endParaRPr>
          </a:p>
          <a:p>
            <a:pPr lvl="0"/>
            <a:r>
              <a:rPr lang="en-US" sz="2200">
                <a:solidFill>
                  <a:schemeClr val="dk1"/>
                </a:solidFill>
                <a:latin typeface="Arial" panose="020B0604020202020204" pitchFamily="34" charset="0"/>
                <a:ea typeface="Montserrat"/>
                <a:cs typeface="Arial" panose="020B0604020202020204" pitchFamily="34" charset="0"/>
                <a:sym typeface="Montserrat"/>
              </a:rPr>
              <a:t>    [   ] </a:t>
            </a:r>
            <a:r>
              <a:rPr lang="en-US" sz="2200">
                <a:latin typeface="Arial" panose="020B0604020202020204" pitchFamily="34" charset="0"/>
                <a:cs typeface="Arial" panose="020B0604020202020204" pitchFamily="34" charset="0"/>
              </a:rPr>
              <a:t>我寄回了我的選票</a:t>
            </a:r>
            <a:r>
              <a:rPr lang="en-US" sz="2200">
                <a:effectLst/>
                <a:latin typeface="Arial" panose="020B0604020202020204" pitchFamily="34" charset="0"/>
                <a:cs typeface="Arial" panose="020B0604020202020204" pitchFamily="34" charset="0"/>
              </a:rPr>
              <a:t> </a:t>
            </a:r>
            <a:endParaRPr sz="2200">
              <a:solidFill>
                <a:schemeClr val="dk1"/>
              </a:solidFill>
              <a:latin typeface="Arial" panose="020B0604020202020204" pitchFamily="34" charset="0"/>
              <a:ea typeface="Montserrat"/>
              <a:cs typeface="Arial" panose="020B0604020202020204" pitchFamily="34" charset="0"/>
              <a:sym typeface="Montserrat"/>
            </a:endParaRPr>
          </a:p>
          <a:p>
            <a:pPr marL="0" marR="0" lvl="0" indent="0" algn="l" rtl="0">
              <a:lnSpc>
                <a:spcPct val="115000"/>
              </a:lnSpc>
              <a:spcBef>
                <a:spcPts val="1000"/>
              </a:spcBef>
              <a:spcAft>
                <a:spcPts val="0"/>
              </a:spcAft>
              <a:buNone/>
            </a:pPr>
            <a:endParaRPr sz="2000">
              <a:solidFill>
                <a:schemeClr val="dk1"/>
              </a:solidFill>
              <a:latin typeface="Calibri" panose="020F0502020204030204" pitchFamily="34" charset="0"/>
              <a:ea typeface="Montserrat"/>
              <a:cs typeface="Calibri" panose="020F0502020204030204" pitchFamily="34" charset="0"/>
              <a:sym typeface="Montserrat"/>
            </a:endParaRPr>
          </a:p>
          <a:p>
            <a:pPr marL="0" marR="0" lvl="0" indent="0" algn="l" rtl="0">
              <a:lnSpc>
                <a:spcPct val="115000"/>
              </a:lnSpc>
              <a:spcBef>
                <a:spcPts val="1000"/>
              </a:spcBef>
              <a:spcAft>
                <a:spcPts val="1000"/>
              </a:spcAft>
              <a:buNone/>
            </a:pPr>
            <a:endParaRPr sz="200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159" name="Google Shape;159;p20"/>
          <p:cNvSpPr txBox="1"/>
          <p:nvPr/>
        </p:nvSpPr>
        <p:spPr>
          <a:xfrm>
            <a:off x="444250" y="6240300"/>
            <a:ext cx="5715000" cy="477600"/>
          </a:xfrm>
          <a:prstGeom prst="rect">
            <a:avLst/>
          </a:prstGeom>
          <a:noFill/>
          <a:ln>
            <a:noFill/>
          </a:ln>
        </p:spPr>
        <p:txBody>
          <a:bodyPr spcFirstLastPara="1" wrap="square" lIns="91425" tIns="45700" rIns="91425" bIns="45700" anchor="t" anchorCtr="0">
            <a:noAutofit/>
          </a:bodyPr>
          <a:lstStyle/>
          <a:p>
            <a:pPr lvl="0"/>
            <a:r>
              <a:rPr lang="en-US" sz="2400"/>
              <a:t>您要何時投票？</a:t>
            </a:r>
            <a:r>
              <a:rPr lang="en-US" sz="2400">
                <a:effectLst/>
              </a:rPr>
              <a:t> </a:t>
            </a:r>
            <a:endParaRPr sz="2400">
              <a:latin typeface="Calibri" panose="020F0502020204030204" pitchFamily="34" charset="0"/>
              <a:ea typeface="Montserrat"/>
              <a:cs typeface="Calibri" panose="020F0502020204030204" pitchFamily="34" charset="0"/>
              <a:sym typeface="Montserrat"/>
            </a:endParaRPr>
          </a:p>
        </p:txBody>
      </p:sp>
      <p:sp>
        <p:nvSpPr>
          <p:cNvPr id="160" name="Google Shape;160;p20"/>
          <p:cNvSpPr txBox="1"/>
          <p:nvPr/>
        </p:nvSpPr>
        <p:spPr>
          <a:xfrm>
            <a:off x="444250" y="6600600"/>
            <a:ext cx="6217200" cy="1095600"/>
          </a:xfrm>
          <a:prstGeom prst="rect">
            <a:avLst/>
          </a:prstGeom>
          <a:noFill/>
          <a:ln>
            <a:noFill/>
          </a:ln>
        </p:spPr>
        <p:txBody>
          <a:bodyPr spcFirstLastPara="1" wrap="square" lIns="91425" tIns="45700" rIns="91425" bIns="45700" anchor="t" anchorCtr="0">
            <a:noAutofit/>
          </a:bodyPr>
          <a:lstStyle/>
          <a:p>
            <a:pPr lvl="0"/>
            <a:r>
              <a:rPr lang="zh-TW" altLang="en-US" sz="1600"/>
              <a:t>日期和時間（上午中段和下午早些時候投票站通常不那麼繁忙）</a:t>
            </a:r>
            <a:r>
              <a:rPr lang="en-US" sz="1600">
                <a:effectLst/>
              </a:rPr>
              <a:t> </a:t>
            </a:r>
            <a:endParaRPr sz="160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161" name="Google Shape;161;p20"/>
          <p:cNvSpPr txBox="1"/>
          <p:nvPr/>
        </p:nvSpPr>
        <p:spPr>
          <a:xfrm>
            <a:off x="444250" y="7458947"/>
            <a:ext cx="5715000" cy="477600"/>
          </a:xfrm>
          <a:prstGeom prst="rect">
            <a:avLst/>
          </a:prstGeom>
          <a:noFill/>
          <a:ln>
            <a:noFill/>
          </a:ln>
        </p:spPr>
        <p:txBody>
          <a:bodyPr spcFirstLastPara="1" wrap="square" lIns="91425" tIns="45700" rIns="91425" bIns="45700" anchor="t" anchorCtr="0">
            <a:noAutofit/>
          </a:bodyPr>
          <a:lstStyle/>
          <a:p>
            <a:pPr lvl="0"/>
            <a:r>
              <a:rPr lang="en-US" sz="2400"/>
              <a:t>您還需要計畫什麼？</a:t>
            </a:r>
            <a:r>
              <a:rPr lang="en-US" sz="2400">
                <a:effectLst/>
              </a:rPr>
              <a:t> </a:t>
            </a:r>
            <a:endParaRPr sz="2400">
              <a:latin typeface="Calibri" panose="020F0502020204030204" pitchFamily="34" charset="0"/>
              <a:ea typeface="Montserrat"/>
              <a:cs typeface="Calibri" panose="020F0502020204030204" pitchFamily="34" charset="0"/>
              <a:sym typeface="Montserrat"/>
            </a:endParaRPr>
          </a:p>
        </p:txBody>
      </p:sp>
      <p:sp>
        <p:nvSpPr>
          <p:cNvPr id="162" name="Google Shape;162;p20"/>
          <p:cNvSpPr txBox="1"/>
          <p:nvPr/>
        </p:nvSpPr>
        <p:spPr>
          <a:xfrm>
            <a:off x="444250" y="7816346"/>
            <a:ext cx="6217200" cy="714000"/>
          </a:xfrm>
          <a:prstGeom prst="rect">
            <a:avLst/>
          </a:prstGeom>
          <a:noFill/>
          <a:ln>
            <a:noFill/>
          </a:ln>
        </p:spPr>
        <p:txBody>
          <a:bodyPr spcFirstLastPara="1" wrap="square" lIns="91425" tIns="45700" rIns="91425" bIns="45700" anchor="t" anchorCtr="0">
            <a:noAutofit/>
          </a:bodyPr>
          <a:lstStyle/>
          <a:p>
            <a:pPr lvl="0">
              <a:spcAft>
                <a:spcPts val="1000"/>
              </a:spcAft>
            </a:pPr>
            <a:r>
              <a:rPr lang="zh-TW" altLang="en-US" sz="1600"/>
              <a:t>育兒、工作、交通、口譯員（如果英語不是您的母語，則可以帶人參加投票，讓他為您翻譯並幫助您投票）</a:t>
            </a:r>
            <a:r>
              <a:rPr lang="en-US" sz="1600">
                <a:effectLst/>
              </a:rPr>
              <a:t> </a:t>
            </a:r>
            <a:endParaRPr sz="160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163" name="Google Shape;163;p20"/>
          <p:cNvSpPr txBox="1"/>
          <p:nvPr/>
        </p:nvSpPr>
        <p:spPr>
          <a:xfrm>
            <a:off x="300525" y="5738975"/>
            <a:ext cx="6217200" cy="3570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60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164" name="Google Shape;164;p20"/>
          <p:cNvSpPr txBox="1"/>
          <p:nvPr/>
        </p:nvSpPr>
        <p:spPr>
          <a:xfrm>
            <a:off x="444250" y="4983600"/>
            <a:ext cx="6073500" cy="1036200"/>
          </a:xfrm>
          <a:prstGeom prst="rect">
            <a:avLst/>
          </a:prstGeom>
          <a:noFill/>
          <a:ln>
            <a:noFill/>
          </a:ln>
        </p:spPr>
        <p:txBody>
          <a:bodyPr spcFirstLastPara="1" wrap="square" lIns="91425" tIns="45700" rIns="91425" bIns="45700" anchor="t" anchorCtr="0">
            <a:noAutofit/>
          </a:bodyPr>
          <a:lstStyle/>
          <a:p>
            <a:pPr lvl="0"/>
            <a:r>
              <a:rPr lang="en-US" sz="2400"/>
              <a:t>您將在哪裡投票？</a:t>
            </a:r>
            <a:r>
              <a:rPr lang="en-US" sz="2400">
                <a:effectLst/>
              </a:rPr>
              <a:t> </a:t>
            </a:r>
            <a:br>
              <a:rPr lang="en-US" sz="2000">
                <a:solidFill>
                  <a:schemeClr val="dk1"/>
                </a:solidFill>
                <a:latin typeface="Calibri" panose="020F0502020204030204" pitchFamily="34" charset="0"/>
                <a:ea typeface="Montserrat"/>
                <a:cs typeface="Calibri" panose="020F0502020204030204" pitchFamily="34" charset="0"/>
                <a:sym typeface="Montserrat"/>
              </a:rPr>
            </a:br>
            <a:r>
              <a:rPr lang="zh-TW" altLang="en-US" sz="1600"/>
              <a:t>您的投票站或指定的選票收集地點的地址</a:t>
            </a:r>
            <a:r>
              <a:rPr lang="en-US" sz="1600">
                <a:effectLst/>
              </a:rPr>
              <a:t> </a:t>
            </a:r>
            <a:endParaRPr sz="1600">
              <a:solidFill>
                <a:schemeClr val="dk1"/>
              </a:solidFill>
              <a:latin typeface="Calibri" panose="020F0502020204030204" pitchFamily="34" charset="0"/>
              <a:ea typeface="Montserrat"/>
              <a:cs typeface="Calibri" panose="020F0502020204030204" pitchFamily="34" charset="0"/>
              <a:sym typeface="Montserrat"/>
            </a:endParaRPr>
          </a:p>
          <a:p>
            <a:pPr marL="0" marR="0" lvl="0" indent="0" algn="l" rtl="0">
              <a:spcBef>
                <a:spcPts val="0"/>
              </a:spcBef>
              <a:spcAft>
                <a:spcPts val="0"/>
              </a:spcAft>
              <a:buNone/>
            </a:pPr>
            <a:endParaRPr sz="200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165" name="Google Shape;165;p20"/>
          <p:cNvSpPr txBox="1"/>
          <p:nvPr/>
        </p:nvSpPr>
        <p:spPr>
          <a:xfrm>
            <a:off x="1612775" y="2121695"/>
            <a:ext cx="4774800" cy="817200"/>
          </a:xfrm>
          <a:prstGeom prst="rect">
            <a:avLst/>
          </a:prstGeom>
          <a:noFill/>
          <a:ln>
            <a:noFill/>
          </a:ln>
        </p:spPr>
        <p:txBody>
          <a:bodyPr spcFirstLastPara="1" wrap="square" lIns="91425" tIns="45700" rIns="91425" bIns="45700" anchor="t" anchorCtr="0">
            <a:noAutofit/>
          </a:bodyPr>
          <a:lstStyle/>
          <a:p>
            <a:pPr lvl="0">
              <a:buClr>
                <a:schemeClr val="dk1"/>
              </a:buClr>
              <a:buSzPts val="1100"/>
            </a:pPr>
            <a:r>
              <a:rPr lang="zh-TW" altLang="en-US" sz="2200"/>
              <a:t>制定計畫對許多人都有幫助。在此處制定您的投票計畫。</a:t>
            </a:r>
            <a:r>
              <a:rPr lang="en-US" sz="2200">
                <a:effectLst/>
              </a:rPr>
              <a:t> </a:t>
            </a:r>
            <a:endParaRPr sz="2200">
              <a:latin typeface="Calibri" panose="020F0502020204030204" pitchFamily="34" charset="0"/>
              <a:ea typeface="Montserrat"/>
              <a:cs typeface="Calibri" panose="020F0502020204030204" pitchFamily="34" charset="0"/>
              <a:sym typeface="Montserrat"/>
            </a:endParaRPr>
          </a:p>
        </p:txBody>
      </p:sp>
      <p:pic>
        <p:nvPicPr>
          <p:cNvPr id="166" name="Google Shape;166;p20"/>
          <p:cNvPicPr preferRelativeResize="0"/>
          <p:nvPr/>
        </p:nvPicPr>
        <p:blipFill>
          <a:blip r:embed="rId4">
            <a:alphaModFix/>
          </a:blip>
          <a:stretch>
            <a:fillRect/>
          </a:stretch>
        </p:blipFill>
        <p:spPr>
          <a:xfrm>
            <a:off x="533400" y="1766170"/>
            <a:ext cx="987050" cy="979888"/>
          </a:xfrm>
          <a:prstGeom prst="rect">
            <a:avLst/>
          </a:prstGeom>
          <a:noFill/>
          <a:ln>
            <a:noFill/>
          </a:ln>
        </p:spPr>
      </p:pic>
      <p:cxnSp>
        <p:nvCxnSpPr>
          <p:cNvPr id="167" name="Google Shape;167;p20"/>
          <p:cNvCxnSpPr/>
          <p:nvPr/>
        </p:nvCxnSpPr>
        <p:spPr>
          <a:xfrm flipH="1">
            <a:off x="523900" y="6093358"/>
            <a:ext cx="5914200" cy="22800"/>
          </a:xfrm>
          <a:prstGeom prst="straightConnector1">
            <a:avLst/>
          </a:prstGeom>
          <a:noFill/>
          <a:ln w="9525" cap="flat" cmpd="sng">
            <a:solidFill>
              <a:schemeClr val="dk2"/>
            </a:solidFill>
            <a:prstDash val="solid"/>
            <a:round/>
            <a:headEnd type="none" w="med" len="med"/>
            <a:tailEnd type="none" w="med" len="med"/>
          </a:ln>
        </p:spPr>
      </p:cxnSp>
      <p:cxnSp>
        <p:nvCxnSpPr>
          <p:cNvPr id="168" name="Google Shape;168;p20"/>
          <p:cNvCxnSpPr/>
          <p:nvPr/>
        </p:nvCxnSpPr>
        <p:spPr>
          <a:xfrm flipH="1">
            <a:off x="523900" y="7399765"/>
            <a:ext cx="5914200" cy="22800"/>
          </a:xfrm>
          <a:prstGeom prst="straightConnector1">
            <a:avLst/>
          </a:prstGeom>
          <a:noFill/>
          <a:ln w="9525" cap="flat" cmpd="sng">
            <a:solidFill>
              <a:schemeClr val="dk2"/>
            </a:solidFill>
            <a:prstDash val="solid"/>
            <a:round/>
            <a:headEnd type="none" w="med" len="med"/>
            <a:tailEnd type="none" w="med" len="med"/>
          </a:ln>
        </p:spPr>
      </p:cxnSp>
      <p:cxnSp>
        <p:nvCxnSpPr>
          <p:cNvPr id="169" name="Google Shape;169;p20"/>
          <p:cNvCxnSpPr/>
          <p:nvPr/>
        </p:nvCxnSpPr>
        <p:spPr>
          <a:xfrm flipH="1">
            <a:off x="523913" y="8936675"/>
            <a:ext cx="5914200" cy="22800"/>
          </a:xfrm>
          <a:prstGeom prst="straightConnector1">
            <a:avLst/>
          </a:prstGeom>
          <a:noFill/>
          <a:ln w="9525" cap="flat" cmpd="sng">
            <a:solidFill>
              <a:schemeClr val="dk2"/>
            </a:solidFill>
            <a:prstDash val="solid"/>
            <a:round/>
            <a:headEnd type="none" w="med" len="med"/>
            <a:tailEnd type="none" w="med" len="med"/>
          </a:ln>
        </p:spPr>
      </p:cxnSp>
    </p:spTree>
    <p:custDataLst>
      <p:tags r:id="rId1"/>
    </p:custDataLst>
    <p:extLst>
      <p:ext uri="{BB962C8B-B14F-4D97-AF65-F5344CB8AC3E}">
        <p14:creationId xmlns:p14="http://schemas.microsoft.com/office/powerpoint/2010/main" val="3113097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1"/>
          <p:cNvSpPr txBox="1"/>
          <p:nvPr/>
        </p:nvSpPr>
        <p:spPr>
          <a:xfrm>
            <a:off x="381000" y="323100"/>
            <a:ext cx="2289176" cy="11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400" b="1">
                <a:solidFill>
                  <a:schemeClr val="lt1"/>
                </a:solidFill>
                <a:latin typeface="Calibri"/>
                <a:ea typeface="Calibri"/>
                <a:cs typeface="Calibri"/>
                <a:sym typeface="Calibri"/>
              </a:rPr>
              <a:t>Extra pages</a:t>
            </a:r>
            <a:endParaRPr sz="3400"/>
          </a:p>
        </p:txBody>
      </p:sp>
      <p:sp>
        <p:nvSpPr>
          <p:cNvPr id="175" name="Google Shape;175;p21"/>
          <p:cNvSpPr txBox="1"/>
          <p:nvPr/>
        </p:nvSpPr>
        <p:spPr>
          <a:xfrm>
            <a:off x="381000" y="1542300"/>
            <a:ext cx="2895600" cy="6001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lt1"/>
                </a:solidFill>
                <a:latin typeface="Calibri"/>
                <a:ea typeface="Calibri"/>
                <a:cs typeface="Calibri"/>
                <a:sym typeface="Calibri"/>
              </a:rPr>
              <a:t>The first 8 slides are the pages for the Pocket Guide.</a:t>
            </a:r>
            <a:endParaRPr sz="2400"/>
          </a:p>
          <a:p>
            <a:pPr marL="0" marR="0" lvl="0" indent="0" algn="l" rtl="0">
              <a:spcBef>
                <a:spcPts val="0"/>
              </a:spcBef>
              <a:spcAft>
                <a:spcPts val="0"/>
              </a:spcAft>
              <a:buNone/>
            </a:pPr>
            <a:endParaRPr sz="2400">
              <a:solidFill>
                <a:schemeClr val="lt1"/>
              </a:solidFill>
              <a:latin typeface="Calibri"/>
              <a:ea typeface="Calibri"/>
              <a:cs typeface="Calibri"/>
              <a:sym typeface="Calibri"/>
            </a:endParaRPr>
          </a:p>
          <a:p>
            <a:pPr marL="0" marR="0" lvl="0" indent="0" algn="l" rtl="0">
              <a:spcBef>
                <a:spcPts val="0"/>
              </a:spcBef>
              <a:spcAft>
                <a:spcPts val="0"/>
              </a:spcAft>
              <a:buNone/>
            </a:pPr>
            <a:r>
              <a:rPr lang="en-US" sz="2400">
                <a:solidFill>
                  <a:schemeClr val="lt1"/>
                </a:solidFill>
                <a:latin typeface="Calibri"/>
                <a:ea typeface="Calibri"/>
                <a:cs typeface="Calibri"/>
                <a:sym typeface="Calibri"/>
              </a:rPr>
              <a:t>Slides 5-8 are the inside 4 pages.</a:t>
            </a:r>
            <a:endParaRPr sz="2400"/>
          </a:p>
          <a:p>
            <a:pPr marL="0" marR="0" lvl="0" indent="0" algn="l" rtl="0">
              <a:spcBef>
                <a:spcPts val="0"/>
              </a:spcBef>
              <a:spcAft>
                <a:spcPts val="0"/>
              </a:spcAft>
              <a:buNone/>
            </a:pPr>
            <a:r>
              <a:rPr lang="en-US" sz="2400">
                <a:solidFill>
                  <a:schemeClr val="lt1"/>
                </a:solidFill>
                <a:latin typeface="Calibri"/>
                <a:ea typeface="Calibri"/>
                <a:cs typeface="Calibri"/>
                <a:sym typeface="Calibri"/>
              </a:rPr>
              <a:t>You can replace any of them with one of the extra pages that follow.</a:t>
            </a:r>
            <a:endParaRPr sz="2400"/>
          </a:p>
          <a:p>
            <a:pPr marL="0" marR="0" lvl="0" indent="0" algn="l" rtl="0">
              <a:spcBef>
                <a:spcPts val="0"/>
              </a:spcBef>
              <a:spcAft>
                <a:spcPts val="0"/>
              </a:spcAft>
              <a:buNone/>
            </a:pPr>
            <a:endParaRPr sz="2400">
              <a:solidFill>
                <a:schemeClr val="lt1"/>
              </a:solidFill>
              <a:latin typeface="Calibri"/>
              <a:ea typeface="Calibri"/>
              <a:cs typeface="Calibri"/>
              <a:sym typeface="Calibri"/>
            </a:endParaRPr>
          </a:p>
          <a:p>
            <a:pPr marL="0" marR="0" lvl="0" indent="0" algn="l" rtl="0">
              <a:spcBef>
                <a:spcPts val="0"/>
              </a:spcBef>
              <a:spcAft>
                <a:spcPts val="0"/>
              </a:spcAft>
              <a:buNone/>
            </a:pPr>
            <a:r>
              <a:rPr lang="en-US" sz="2400">
                <a:solidFill>
                  <a:schemeClr val="lt1"/>
                </a:solidFill>
                <a:latin typeface="Calibri"/>
                <a:ea typeface="Calibri"/>
                <a:cs typeface="Calibri"/>
                <a:sym typeface="Calibri"/>
              </a:rPr>
              <a:t>When you have the 8 pages you want, make a copy of the file and delete the other pages so you have just 8 pages in your file. </a:t>
            </a:r>
            <a:endParaRPr sz="2400">
              <a:solidFill>
                <a:schemeClr val="lt1"/>
              </a:solidFill>
              <a:latin typeface="Calibri"/>
              <a:ea typeface="Calibri"/>
              <a:cs typeface="Calibri"/>
              <a:sym typeface="Calibri"/>
            </a:endParaRPr>
          </a:p>
        </p:txBody>
      </p:sp>
      <p:sp>
        <p:nvSpPr>
          <p:cNvPr id="4" name="Google Shape;174;p21">
            <a:extLst>
              <a:ext uri="{FF2B5EF4-FFF2-40B4-BE49-F238E27FC236}">
                <a16:creationId xmlns:a16="http://schemas.microsoft.com/office/drawing/2014/main" id="{393F66EF-8EE3-AC43-BC89-E694B1E27BF4}"/>
              </a:ext>
            </a:extLst>
          </p:cNvPr>
          <p:cNvSpPr txBox="1"/>
          <p:nvPr/>
        </p:nvSpPr>
        <p:spPr>
          <a:xfrm>
            <a:off x="3657600" y="323100"/>
            <a:ext cx="2438400" cy="1107900"/>
          </a:xfrm>
          <a:prstGeom prst="rect">
            <a:avLst/>
          </a:prstGeom>
          <a:noFill/>
          <a:ln>
            <a:noFill/>
          </a:ln>
        </p:spPr>
        <p:txBody>
          <a:bodyPr spcFirstLastPara="1" wrap="square" lIns="91425" tIns="45700" rIns="91425" bIns="45700" anchor="t" anchorCtr="0">
            <a:noAutofit/>
          </a:bodyPr>
          <a:lstStyle/>
          <a:p>
            <a:pPr lvl="0"/>
            <a:r>
              <a:rPr lang="en-US" sz="3600">
                <a:solidFill>
                  <a:schemeClr val="bg1"/>
                </a:solidFill>
              </a:rPr>
              <a:t>其他頁</a:t>
            </a:r>
            <a:r>
              <a:rPr lang="zh-TW" altLang="en-US" sz="3600">
                <a:solidFill>
                  <a:schemeClr val="bg1"/>
                </a:solidFill>
              </a:rPr>
              <a:t>面</a:t>
            </a:r>
            <a:r>
              <a:rPr lang="en-US" sz="3600">
                <a:solidFill>
                  <a:schemeClr val="bg1"/>
                </a:solidFill>
                <a:effectLst/>
              </a:rPr>
              <a:t> </a:t>
            </a:r>
            <a:endParaRPr sz="3600" b="1">
              <a:solidFill>
                <a:schemeClr val="bg1"/>
              </a:solidFill>
              <a:latin typeface="Calibri" panose="020F0502020204030204" pitchFamily="34" charset="0"/>
              <a:cs typeface="Calibri" panose="020F0502020204030204" pitchFamily="34" charset="0"/>
            </a:endParaRPr>
          </a:p>
        </p:txBody>
      </p:sp>
      <p:sp>
        <p:nvSpPr>
          <p:cNvPr id="5" name="Google Shape;175;p21">
            <a:extLst>
              <a:ext uri="{FF2B5EF4-FFF2-40B4-BE49-F238E27FC236}">
                <a16:creationId xmlns:a16="http://schemas.microsoft.com/office/drawing/2014/main" id="{5995745C-C30B-4E4A-8416-F5AEE6660F30}"/>
              </a:ext>
            </a:extLst>
          </p:cNvPr>
          <p:cNvSpPr txBox="1"/>
          <p:nvPr/>
        </p:nvSpPr>
        <p:spPr>
          <a:xfrm>
            <a:off x="3657600" y="1542300"/>
            <a:ext cx="3124200" cy="6001500"/>
          </a:xfrm>
          <a:prstGeom prst="rect">
            <a:avLst/>
          </a:prstGeom>
          <a:noFill/>
          <a:ln>
            <a:noFill/>
          </a:ln>
        </p:spPr>
        <p:txBody>
          <a:bodyPr spcFirstLastPara="1" wrap="square" lIns="91425" tIns="45700" rIns="91425" bIns="45700" anchor="t" anchorCtr="0">
            <a:noAutofit/>
          </a:bodyPr>
          <a:lstStyle/>
          <a:p>
            <a:pPr lvl="0"/>
            <a:r>
              <a:rPr lang="zh-TW" altLang="en-US" sz="2600">
                <a:solidFill>
                  <a:schemeClr val="bg1"/>
                </a:solidFill>
                <a:latin typeface="Arial" panose="020B0604020202020204" pitchFamily="34" charset="0"/>
                <a:cs typeface="Arial" panose="020B0604020202020204" pitchFamily="34" charset="0"/>
              </a:rPr>
              <a:t>前</a:t>
            </a:r>
            <a:r>
              <a:rPr lang="en-US" sz="2600">
                <a:solidFill>
                  <a:schemeClr val="bg1"/>
                </a:solidFill>
                <a:latin typeface="Arial" panose="020B0604020202020204" pitchFamily="34" charset="0"/>
                <a:cs typeface="Arial" panose="020B0604020202020204" pitchFamily="34" charset="0"/>
              </a:rPr>
              <a:t> 8 </a:t>
            </a:r>
            <a:r>
              <a:rPr lang="zh-TW" altLang="en-US" sz="2600">
                <a:solidFill>
                  <a:schemeClr val="bg1"/>
                </a:solidFill>
                <a:latin typeface="Arial" panose="020B0604020202020204" pitchFamily="34" charset="0"/>
                <a:cs typeface="Arial" panose="020B0604020202020204" pitchFamily="34" charset="0"/>
              </a:rPr>
              <a:t>張投影片為「簡明指南」頁面。</a:t>
            </a:r>
            <a:endParaRPr lang="en-US" altLang="zh-TW" sz="2600">
              <a:solidFill>
                <a:schemeClr val="bg1"/>
              </a:solidFill>
              <a:latin typeface="Arial" panose="020B0604020202020204" pitchFamily="34" charset="0"/>
              <a:cs typeface="Arial" panose="020B0604020202020204" pitchFamily="34" charset="0"/>
            </a:endParaRPr>
          </a:p>
          <a:p>
            <a:pPr lvl="0"/>
            <a:r>
              <a:rPr lang="en-US" sz="2600">
                <a:solidFill>
                  <a:schemeClr val="bg1"/>
                </a:solidFill>
                <a:effectLst/>
                <a:latin typeface="Arial" panose="020B0604020202020204" pitchFamily="34" charset="0"/>
                <a:cs typeface="Arial" panose="020B0604020202020204" pitchFamily="34" charset="0"/>
              </a:rPr>
              <a:t> </a:t>
            </a:r>
            <a:endParaRPr lang="en-US" sz="2600">
              <a:solidFill>
                <a:schemeClr val="bg1"/>
              </a:solidFill>
              <a:latin typeface="Arial" panose="020B0604020202020204" pitchFamily="34" charset="0"/>
              <a:cs typeface="Arial" panose="020B0604020202020204" pitchFamily="34" charset="0"/>
            </a:endParaRPr>
          </a:p>
          <a:p>
            <a:pPr lvl="0"/>
            <a:r>
              <a:rPr lang="zh-TW" altLang="en-US" sz="2600">
                <a:solidFill>
                  <a:schemeClr val="bg1"/>
                </a:solidFill>
                <a:latin typeface="Arial" panose="020B0604020202020204" pitchFamily="34" charset="0"/>
                <a:cs typeface="Arial" panose="020B0604020202020204" pitchFamily="34" charset="0"/>
              </a:rPr>
              <a:t>投影片</a:t>
            </a:r>
            <a:r>
              <a:rPr lang="en-US" sz="2600">
                <a:solidFill>
                  <a:schemeClr val="bg1"/>
                </a:solidFill>
                <a:latin typeface="Arial" panose="020B0604020202020204" pitchFamily="34" charset="0"/>
                <a:cs typeface="Arial" panose="020B0604020202020204" pitchFamily="34" charset="0"/>
              </a:rPr>
              <a:t> 5-8 </a:t>
            </a:r>
            <a:r>
              <a:rPr lang="zh-TW" altLang="en-US" sz="2600">
                <a:solidFill>
                  <a:schemeClr val="bg1"/>
                </a:solidFill>
                <a:latin typeface="Arial" panose="020B0604020202020204" pitchFamily="34" charset="0"/>
                <a:cs typeface="Arial" panose="020B0604020202020204" pitchFamily="34" charset="0"/>
              </a:rPr>
              <a:t>是其中的</a:t>
            </a:r>
            <a:r>
              <a:rPr lang="en-US" sz="2600">
                <a:solidFill>
                  <a:schemeClr val="bg1"/>
                </a:solidFill>
                <a:latin typeface="Arial" panose="020B0604020202020204" pitchFamily="34" charset="0"/>
                <a:cs typeface="Arial" panose="020B0604020202020204" pitchFamily="34" charset="0"/>
              </a:rPr>
              <a:t> 4 </a:t>
            </a:r>
            <a:r>
              <a:rPr lang="zh-TW" altLang="en-US" sz="2600">
                <a:solidFill>
                  <a:schemeClr val="bg1"/>
                </a:solidFill>
                <a:latin typeface="Arial" panose="020B0604020202020204" pitchFamily="34" charset="0"/>
                <a:cs typeface="Arial" panose="020B0604020202020204" pitchFamily="34" charset="0"/>
              </a:rPr>
              <a:t>頁。您可以將它們中的任何一個替換為隨後的其他頁面之一。</a:t>
            </a:r>
            <a:r>
              <a:rPr lang="en-US" sz="2600">
                <a:solidFill>
                  <a:schemeClr val="bg1"/>
                </a:solidFill>
                <a:effectLst/>
                <a:latin typeface="Arial" panose="020B0604020202020204" pitchFamily="34" charset="0"/>
                <a:cs typeface="Arial" panose="020B0604020202020204" pitchFamily="34" charset="0"/>
              </a:rPr>
              <a:t> </a:t>
            </a:r>
          </a:p>
          <a:p>
            <a:pPr lvl="0"/>
            <a:endParaRPr lang="en-US" sz="2600">
              <a:solidFill>
                <a:schemeClr val="bg1"/>
              </a:solidFill>
              <a:latin typeface="Arial" panose="020B0604020202020204" pitchFamily="34" charset="0"/>
              <a:cs typeface="Arial" panose="020B0604020202020204" pitchFamily="34" charset="0"/>
            </a:endParaRPr>
          </a:p>
          <a:p>
            <a:pPr lvl="0"/>
            <a:r>
              <a:rPr lang="zh-TW" altLang="en-US" sz="2600">
                <a:solidFill>
                  <a:schemeClr val="bg1"/>
                </a:solidFill>
                <a:latin typeface="Arial" panose="020B0604020202020204" pitchFamily="34" charset="0"/>
                <a:cs typeface="Arial" panose="020B0604020202020204" pitchFamily="34" charset="0"/>
              </a:rPr>
              <a:t>當您確定所需的</a:t>
            </a:r>
            <a:r>
              <a:rPr lang="en-US" sz="2600">
                <a:solidFill>
                  <a:schemeClr val="bg1"/>
                </a:solidFill>
                <a:latin typeface="Arial" panose="020B0604020202020204" pitchFamily="34" charset="0"/>
                <a:cs typeface="Arial" panose="020B0604020202020204" pitchFamily="34" charset="0"/>
              </a:rPr>
              <a:t> 8 </a:t>
            </a:r>
            <a:r>
              <a:rPr lang="zh-TW" altLang="en-US" sz="2600">
                <a:solidFill>
                  <a:schemeClr val="bg1"/>
                </a:solidFill>
                <a:latin typeface="Arial" panose="020B0604020202020204" pitchFamily="34" charset="0"/>
                <a:cs typeface="Arial" panose="020B0604020202020204" pitchFamily="34" charset="0"/>
              </a:rPr>
              <a:t>頁時，請複製文檔並刪除其他頁面，以使文檔只有</a:t>
            </a:r>
            <a:r>
              <a:rPr lang="en-US" sz="2600">
                <a:solidFill>
                  <a:schemeClr val="bg1"/>
                </a:solidFill>
                <a:latin typeface="Arial" panose="020B0604020202020204" pitchFamily="34" charset="0"/>
                <a:cs typeface="Arial" panose="020B0604020202020204" pitchFamily="34" charset="0"/>
              </a:rPr>
              <a:t> 8 </a:t>
            </a:r>
            <a:r>
              <a:rPr lang="zh-TW" altLang="en-US" sz="2600">
                <a:solidFill>
                  <a:schemeClr val="bg1"/>
                </a:solidFill>
                <a:latin typeface="Arial" panose="020B0604020202020204" pitchFamily="34" charset="0"/>
                <a:cs typeface="Arial" panose="020B0604020202020204" pitchFamily="34" charset="0"/>
              </a:rPr>
              <a:t>頁</a:t>
            </a:r>
            <a:r>
              <a:rPr lang="zh-TW" altLang="en-US" sz="2600">
                <a:solidFill>
                  <a:schemeClr val="bg1"/>
                </a:solidFill>
              </a:rPr>
              <a:t>。 </a:t>
            </a:r>
            <a:endParaRPr sz="2600">
              <a:solidFill>
                <a:schemeClr val="bg1"/>
              </a:solidFill>
              <a:latin typeface="Calibri" panose="020F0502020204030204" pitchFamily="34" charset="0"/>
              <a:ea typeface="Calibri"/>
              <a:cs typeface="Calibri" panose="020F0502020204030204" pitchFamily="34" charset="0"/>
              <a:sym typeface="Calibri"/>
            </a:endParaRPr>
          </a:p>
        </p:txBody>
      </p:sp>
      <p:cxnSp>
        <p:nvCxnSpPr>
          <p:cNvPr id="8" name="Straight Connector 7">
            <a:extLst>
              <a:ext uri="{FF2B5EF4-FFF2-40B4-BE49-F238E27FC236}">
                <a16:creationId xmlns:a16="http://schemas.microsoft.com/office/drawing/2014/main" id="{8FB14FDD-8E9D-9F42-A539-BDC982796745}"/>
              </a:ext>
            </a:extLst>
          </p:cNvPr>
          <p:cNvCxnSpPr/>
          <p:nvPr/>
        </p:nvCxnSpPr>
        <p:spPr>
          <a:xfrm>
            <a:off x="3429000"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460291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43cd2697-938a-4ddb-8b05-8bd26050bd19">A3QNE5HNKCP7-1242033862-270</_dlc_DocId>
    <_dlc_DocIdUrl xmlns="43cd2697-938a-4ddb-8b05-8bd26050bd19">
      <Url>https://www.vote.pa.gov/readytovote/_layouts/15/DocIdRedir.aspx?ID=A3QNE5HNKCP7-1242033862-270</Url>
      <Description>A3QNE5HNKCP7-1242033862-270</Description>
    </_dlc_DocIdUrl>
    <_dlc_DocIdPersistId xmlns="43cd2697-938a-4ddb-8b05-8bd26050bd19">false</_dlc_DocIdPersistI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A08E525C9C9345429F0D1B174796432C" ma:contentTypeVersion="2" ma:contentTypeDescription="Create a new document." ma:contentTypeScope="" ma:versionID="a1194cffc20e9d7400c98c33b5a9919d">
  <xsd:schema xmlns:xsd="http://www.w3.org/2001/XMLSchema" xmlns:xs="http://www.w3.org/2001/XMLSchema" xmlns:p="http://schemas.microsoft.com/office/2006/metadata/properties" xmlns:ns1="http://schemas.microsoft.com/sharepoint/v3" xmlns:ns2="43cd2697-938a-4ddb-8b05-8bd26050bd19" targetNamespace="http://schemas.microsoft.com/office/2006/metadata/properties" ma:root="true" ma:fieldsID="364bbffc88165e2040a04bd519d1aaf0" ns1:_="" ns2:_="">
    <xsd:import namespace="http://schemas.microsoft.com/sharepoint/v3"/>
    <xsd:import namespace="43cd2697-938a-4ddb-8b05-8bd26050bd19"/>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cd2697-938a-4ddb-8b05-8bd26050bd1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F7DF12-1830-4DDB-870C-1A711792EDA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3816664-ea64-4788-a9cf-8f0da2f882db"/>
    <ds:schemaRef ds:uri="http://purl.org/dc/elements/1.1/"/>
    <ds:schemaRef ds:uri="http://schemas.microsoft.com/office/2006/metadata/properties"/>
    <ds:schemaRef ds:uri="23f6a5bc-b68e-4c70-a6b7-2a8bae7c4425"/>
    <ds:schemaRef ds:uri="http://www.w3.org/XML/1998/namespace"/>
    <ds:schemaRef ds:uri="http://purl.org/dc/dcmitype/"/>
  </ds:schemaRefs>
</ds:datastoreItem>
</file>

<file path=customXml/itemProps2.xml><?xml version="1.0" encoding="utf-8"?>
<ds:datastoreItem xmlns:ds="http://schemas.openxmlformats.org/officeDocument/2006/customXml" ds:itemID="{E7A7B3E4-69D5-4E7E-AF51-50A49494192A}">
  <ds:schemaRefs>
    <ds:schemaRef ds:uri="http://schemas.microsoft.com/sharepoint/v3/contenttype/forms"/>
  </ds:schemaRefs>
</ds:datastoreItem>
</file>

<file path=customXml/itemProps3.xml><?xml version="1.0" encoding="utf-8"?>
<ds:datastoreItem xmlns:ds="http://schemas.openxmlformats.org/officeDocument/2006/customXml" ds:itemID="{CE64CC3B-55C5-45FE-9758-2F3DE6D9DA2E}"/>
</file>

<file path=customXml/itemProps4.xml><?xml version="1.0" encoding="utf-8"?>
<ds:datastoreItem xmlns:ds="http://schemas.openxmlformats.org/officeDocument/2006/customXml" ds:itemID="{FB238754-B040-4845-9AF8-0D8D90B686E7}"/>
</file>

<file path=docProps/app.xml><?xml version="1.0" encoding="utf-8"?>
<Properties xmlns="http://schemas.openxmlformats.org/officeDocument/2006/extended-properties" xmlns:vt="http://schemas.openxmlformats.org/officeDocument/2006/docPropsVTypes">
  <TotalTime>4209</TotalTime>
  <Words>2230</Words>
  <Application>Microsoft Office PowerPoint</Application>
  <PresentationFormat>On-screen Show (4:3)</PresentationFormat>
  <Paragraphs>227</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inherit</vt:lpstr>
      <vt:lpstr>Montserrat</vt:lpstr>
      <vt:lpstr>Calibri</vt:lpstr>
      <vt:lpstr>Open Sans</vt:lpstr>
      <vt:lpstr>Noto Sans CJK 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Yabut, Danilo</dc:creator>
  <cp:lastModifiedBy>Lawson, Tiffany</cp:lastModifiedBy>
  <cp:revision>36</cp:revision>
  <dcterms:modified xsi:type="dcterms:W3CDTF">2021-10-29T22:01:36Z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0x010100A08E525C9C9345429F0D1B174796432C</vt:lpwstr>
  </property>
  <property fmtid="{D5CDD505-2E9C-101B-9397-08002B2CF9AE}" pid="3" name="Order">
    <vt:r8>20000</vt:r8>
  </property>
  <property fmtid="{D5CDD505-2E9C-101B-9397-08002B2CF9AE}" pid="4" name="xd_Signature">
    <vt:bool>false</vt:bool>
  </property>
  <property fmtid="{D5CDD505-2E9C-101B-9397-08002B2CF9AE}" pid="5" name="xd_ProgID">
    <vt:lpwstr/>
  </property>
  <property fmtid="{D5CDD505-2E9C-101B-9397-08002B2CF9AE}" pid="6" name="TemplateUrl">
    <vt:lpwstr/>
  </property>
  <property fmtid="{D5CDD505-2E9C-101B-9397-08002B2CF9AE}" pid="7" name="ArticulateGUID">
    <vt:lpwstr>587591E2-201F-4896-9CB3-BB837335A3A9</vt:lpwstr>
  </property>
  <property fmtid="{D5CDD505-2E9C-101B-9397-08002B2CF9AE}" pid="8" name="ArticulatePath">
    <vt:lpwstr>https://pagov-my.sharepoint.com/personal/tclawson_pa_gov/Documents/Documents/_Civic Engagement/Center for Civic Design/R2V Pocket Guide/2021 General Election/2021 General Election Traditional Chinese Pocket Guide - In Progress</vt:lpwstr>
  </property>
  <property fmtid="{D5CDD505-2E9C-101B-9397-08002B2CF9AE}" pid="9" name="_dlc_DocIdItemGuid">
    <vt:lpwstr>1db6d503-ae9d-4259-a057-34597034ede1</vt:lpwstr>
  </property>
  <property fmtid="{D5CDD505-2E9C-101B-9397-08002B2CF9AE}" pid="10" name="SharedWithUsers">
    <vt:lpwstr/>
  </property>
  <property fmtid="{D5CDD505-2E9C-101B-9397-08002B2CF9AE}" pid="11" name="_SourceUrl">
    <vt:lpwstr/>
  </property>
  <property fmtid="{D5CDD505-2E9C-101B-9397-08002B2CF9AE}" pid="12" name="_SharedFileIndex">
    <vt:lpwstr/>
  </property>
</Properties>
</file>